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8" r:id="rId1"/>
    <p:sldMasterId id="2147484130" r:id="rId2"/>
  </p:sldMasterIdLst>
  <p:notesMasterIdLst>
    <p:notesMasterId r:id="rId15"/>
  </p:notesMasterIdLst>
  <p:handoutMasterIdLst>
    <p:handoutMasterId r:id="rId16"/>
  </p:handoutMasterIdLst>
  <p:sldIdLst>
    <p:sldId id="256" r:id="rId3"/>
    <p:sldId id="502" r:id="rId4"/>
    <p:sldId id="506" r:id="rId5"/>
    <p:sldId id="500" r:id="rId6"/>
    <p:sldId id="507" r:id="rId7"/>
    <p:sldId id="508" r:id="rId8"/>
    <p:sldId id="513" r:id="rId9"/>
    <p:sldId id="512" r:id="rId10"/>
    <p:sldId id="510" r:id="rId11"/>
    <p:sldId id="455" r:id="rId12"/>
    <p:sldId id="447" r:id="rId13"/>
    <p:sldId id="448" r:id="rId14"/>
  </p:sldIdLst>
  <p:sldSz cx="10160000" cy="5715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0096FF"/>
    <a:srgbClr val="0066FF"/>
    <a:srgbClr val="FF6600"/>
    <a:srgbClr val="FFCE33"/>
    <a:srgbClr val="002642"/>
    <a:srgbClr val="CCECFF"/>
    <a:srgbClr val="CC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434" autoAdjust="0"/>
  </p:normalViewPr>
  <p:slideViewPr>
    <p:cSldViewPr snapToGrid="0">
      <p:cViewPr varScale="1">
        <p:scale>
          <a:sx n="84" d="100"/>
          <a:sy n="84" d="100"/>
        </p:scale>
        <p:origin x="462" y="78"/>
      </p:cViewPr>
      <p:guideLst>
        <p:guide orient="horz" pos="1800"/>
        <p:guide pos="320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1\PTA_FS\Mobile\Working%20Group%20Meetings\WG_Meeting%235_February2018\General%20Conformity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/>
              <a:t>General</a:t>
            </a:r>
            <a:r>
              <a:rPr lang="en-US" sz="1600" b="1" i="1" baseline="0"/>
              <a:t> Conformity Budgeted NOx Emissions</a:t>
            </a:r>
            <a:endParaRPr lang="en-US" sz="1600" b="1" i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Sheet1!$B$3:$B$22</c:f>
              <c:numCache>
                <c:formatCode>General</c:formatCode>
                <c:ptCount val="2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</c:numCache>
            </c:numRef>
          </c:xVal>
          <c:yVal>
            <c:numRef>
              <c:f>Sheet1!$J$3:$J$22</c:f>
              <c:numCache>
                <c:formatCode>0.0</c:formatCode>
                <c:ptCount val="20"/>
                <c:pt idx="0">
                  <c:v>0.26027397260273971</c:v>
                </c:pt>
                <c:pt idx="1">
                  <c:v>0.15068493150684931</c:v>
                </c:pt>
                <c:pt idx="2">
                  <c:v>2.7397260273972601E-2</c:v>
                </c:pt>
                <c:pt idx="3">
                  <c:v>5.4794520547945202E-2</c:v>
                </c:pt>
                <c:pt idx="4">
                  <c:v>0.13698630136986301</c:v>
                </c:pt>
                <c:pt idx="5">
                  <c:v>0.36164383561643831</c:v>
                </c:pt>
                <c:pt idx="6">
                  <c:v>0.61498630136986299</c:v>
                </c:pt>
                <c:pt idx="7">
                  <c:v>0.74175342465753424</c:v>
                </c:pt>
                <c:pt idx="8">
                  <c:v>0.70227397260273972</c:v>
                </c:pt>
                <c:pt idx="9">
                  <c:v>0.4649041095890411</c:v>
                </c:pt>
                <c:pt idx="10">
                  <c:v>0.30326027397260275</c:v>
                </c:pt>
                <c:pt idx="11">
                  <c:v>0.26750684931506846</c:v>
                </c:pt>
                <c:pt idx="12">
                  <c:v>0.1223013698630137</c:v>
                </c:pt>
                <c:pt idx="13">
                  <c:v>0.1223013698630137</c:v>
                </c:pt>
                <c:pt idx="14">
                  <c:v>0.1223013698630137</c:v>
                </c:pt>
                <c:pt idx="15">
                  <c:v>0.1223013698630137</c:v>
                </c:pt>
                <c:pt idx="16">
                  <c:v>0.1223013698630137</c:v>
                </c:pt>
                <c:pt idx="17">
                  <c:v>0.1223013698630137</c:v>
                </c:pt>
                <c:pt idx="18">
                  <c:v>0.1223013698630137</c:v>
                </c:pt>
                <c:pt idx="19">
                  <c:v>0.1223013698630137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2012 AQMP</c:v>
                </c:pt>
              </c:strCache>
            </c:strRef>
          </c:tx>
          <c:spPr>
            <a:ln w="38100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Sheet1!$B$3:$B$22</c:f>
              <c:numCache>
                <c:formatCode>General</c:formatCode>
                <c:ptCount val="2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  <c:pt idx="17">
                  <c:v>2029</c:v>
                </c:pt>
                <c:pt idx="18">
                  <c:v>2030</c:v>
                </c:pt>
                <c:pt idx="19">
                  <c:v>2031</c:v>
                </c:pt>
              </c:numCache>
            </c:numRef>
          </c:xVal>
          <c:yVal>
            <c:numRef>
              <c:f>Sheet1!$C$3:$C$22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2016 AQMP</c:v>
                </c:pt>
              </c:strCache>
            </c:strRef>
          </c:tx>
          <c:spPr>
            <a:ln w="3810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Sheet1!$B$8:$B$22</c:f>
              <c:numCache>
                <c:formatCode>General</c:formatCode>
                <c:ptCount val="1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</c:numCache>
            </c:numRef>
          </c:xVal>
          <c:yVal>
            <c:numRef>
              <c:f>Sheet1!$D$8:$D$22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yVal>
          <c:smooth val="0"/>
        </c:ser>
        <c:ser>
          <c:idx val="3"/>
          <c:order val="3"/>
          <c:spPr>
            <a:ln w="3810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Sheet1!$B$24:$B$25</c:f>
              <c:numCache>
                <c:formatCode>General</c:formatCode>
                <c:ptCount val="2"/>
                <c:pt idx="0">
                  <c:v>2030</c:v>
                </c:pt>
                <c:pt idx="1">
                  <c:v>2035</c:v>
                </c:pt>
              </c:numCache>
            </c:numRef>
          </c:xVal>
          <c:yVal>
            <c:numRef>
              <c:f>Sheet1!$D$24:$D$25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566328"/>
        <c:axId val="337564368"/>
      </c:scatterChart>
      <c:valAx>
        <c:axId val="337566328"/>
        <c:scaling>
          <c:orientation val="minMax"/>
          <c:max val="2032"/>
          <c:min val="20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64368"/>
        <c:crosses val="autoZero"/>
        <c:crossBetween val="midCat"/>
      </c:valAx>
      <c:valAx>
        <c:axId val="337564368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NOx (tpd)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566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5400">
      <a:solidFill>
        <a:schemeClr val="accent1"/>
      </a:solidFill>
    </a:ln>
    <a:effectLst>
      <a:outerShdw blurRad="50800" dist="38100" dir="2700000" sx="101000" sy="101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88F598-283D-C648-A4B0-74750232907A}" type="doc">
      <dgm:prSet loTypeId="urn:microsoft.com/office/officeart/2008/layout/VerticalCurved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8A8E43-516B-AF4C-8C6A-B9155AD023DD}">
      <dgm:prSet phldrT="[Text]"/>
      <dgm:spPr/>
      <dgm:t>
        <a:bodyPr/>
        <a:lstStyle/>
        <a:p>
          <a:r>
            <a:rPr lang="en-US" dirty="0" smtClean="0"/>
            <a:t>All Necessary Approvals</a:t>
          </a:r>
          <a:endParaRPr lang="en-US" dirty="0"/>
        </a:p>
      </dgm:t>
    </dgm:pt>
    <dgm:pt modelId="{C06EB8CC-3140-F74B-A8E6-965B6CF31D0D}" type="parTrans" cxnId="{D76BAE36-A336-A744-BF36-0F5A860BBE11}">
      <dgm:prSet/>
      <dgm:spPr/>
      <dgm:t>
        <a:bodyPr/>
        <a:lstStyle/>
        <a:p>
          <a:endParaRPr lang="en-US"/>
        </a:p>
      </dgm:t>
    </dgm:pt>
    <dgm:pt modelId="{B873FF64-CD3B-124D-988E-4DA2C2B01B73}" type="sibTrans" cxnId="{D76BAE36-A336-A744-BF36-0F5A860BBE11}">
      <dgm:prSet/>
      <dgm:spPr/>
      <dgm:t>
        <a:bodyPr/>
        <a:lstStyle/>
        <a:p>
          <a:endParaRPr lang="en-US"/>
        </a:p>
      </dgm:t>
    </dgm:pt>
    <dgm:pt modelId="{3D683F38-BE82-7F4F-BBE5-3FC152393A0A}">
      <dgm:prSet phldrT="[Text]"/>
      <dgm:spPr/>
      <dgm:t>
        <a:bodyPr/>
        <a:lstStyle/>
        <a:p>
          <a:r>
            <a:rPr lang="en-US" dirty="0" smtClean="0"/>
            <a:t>Public Process</a:t>
          </a:r>
          <a:endParaRPr lang="en-US" dirty="0"/>
        </a:p>
      </dgm:t>
    </dgm:pt>
    <dgm:pt modelId="{4AC6DE9C-271D-1346-8194-C7A9DD8852F0}" type="parTrans" cxnId="{9A83BC8F-6B01-FB47-A3A2-28E7F3794D89}">
      <dgm:prSet/>
      <dgm:spPr/>
      <dgm:t>
        <a:bodyPr/>
        <a:lstStyle/>
        <a:p>
          <a:endParaRPr lang="en-US"/>
        </a:p>
      </dgm:t>
    </dgm:pt>
    <dgm:pt modelId="{B9FADCFD-3D24-C442-8199-BB735C89A4C8}" type="sibTrans" cxnId="{9A83BC8F-6B01-FB47-A3A2-28E7F3794D89}">
      <dgm:prSet/>
      <dgm:spPr/>
      <dgm:t>
        <a:bodyPr/>
        <a:lstStyle/>
        <a:p>
          <a:endParaRPr lang="en-US"/>
        </a:p>
      </dgm:t>
    </dgm:pt>
    <dgm:pt modelId="{2D7D6E1A-8337-4938-ACA0-8A5B73CD478C}">
      <dgm:prSet phldrT="[Text]"/>
      <dgm:spPr>
        <a:solidFill>
          <a:srgbClr val="00B050"/>
        </a:solidFill>
      </dgm:spPr>
      <dgm:t>
        <a:bodyPr/>
        <a:lstStyle/>
        <a:p>
          <a:r>
            <a:rPr lang="en-US" smtClean="0"/>
            <a:t>CEQA</a:t>
          </a:r>
          <a:endParaRPr lang="en-US" dirty="0"/>
        </a:p>
      </dgm:t>
    </dgm:pt>
    <dgm:pt modelId="{0E269EAD-4E32-4F8D-B5E6-CBB1F70241B6}" type="parTrans" cxnId="{DAF37DE2-E45A-43E4-BA5B-B7B039BC5C84}">
      <dgm:prSet/>
      <dgm:spPr/>
      <dgm:t>
        <a:bodyPr/>
        <a:lstStyle/>
        <a:p>
          <a:endParaRPr lang="en-US"/>
        </a:p>
      </dgm:t>
    </dgm:pt>
    <dgm:pt modelId="{EB9FF00B-6FA4-48BB-ACE5-358710B299AC}" type="sibTrans" cxnId="{DAF37DE2-E45A-43E4-BA5B-B7B039BC5C84}">
      <dgm:prSet/>
      <dgm:spPr/>
      <dgm:t>
        <a:bodyPr/>
        <a:lstStyle/>
        <a:p>
          <a:endParaRPr lang="en-US"/>
        </a:p>
      </dgm:t>
    </dgm:pt>
    <dgm:pt modelId="{A081F29F-5B06-3E42-9DC8-BAA82A6DF680}" type="pres">
      <dgm:prSet presAssocID="{4888F598-283D-C648-A4B0-7475023290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D2C609B-040C-6345-8381-C19F1D2FEDAD}" type="pres">
      <dgm:prSet presAssocID="{4888F598-283D-C648-A4B0-74750232907A}" presName="Name1" presStyleCnt="0"/>
      <dgm:spPr/>
    </dgm:pt>
    <dgm:pt modelId="{6D915E4E-8FFE-4B4F-B474-D44C1DF76BA5}" type="pres">
      <dgm:prSet presAssocID="{4888F598-283D-C648-A4B0-74750232907A}" presName="cycle" presStyleCnt="0"/>
      <dgm:spPr/>
    </dgm:pt>
    <dgm:pt modelId="{D06F898E-E90A-794A-ADB3-C372B685F819}" type="pres">
      <dgm:prSet presAssocID="{4888F598-283D-C648-A4B0-74750232907A}" presName="srcNode" presStyleLbl="node1" presStyleIdx="0" presStyleCnt="3"/>
      <dgm:spPr/>
    </dgm:pt>
    <dgm:pt modelId="{2B7757D4-4C24-0540-B72F-47C12F7DAA3B}" type="pres">
      <dgm:prSet presAssocID="{4888F598-283D-C648-A4B0-74750232907A}" presName="conn" presStyleLbl="parChTrans1D2" presStyleIdx="0" presStyleCnt="1"/>
      <dgm:spPr/>
      <dgm:t>
        <a:bodyPr/>
        <a:lstStyle/>
        <a:p>
          <a:endParaRPr lang="en-US"/>
        </a:p>
      </dgm:t>
    </dgm:pt>
    <dgm:pt modelId="{67FE4D77-18B2-4940-BC32-56287E9B2793}" type="pres">
      <dgm:prSet presAssocID="{4888F598-283D-C648-A4B0-74750232907A}" presName="extraNode" presStyleLbl="node1" presStyleIdx="0" presStyleCnt="3"/>
      <dgm:spPr/>
    </dgm:pt>
    <dgm:pt modelId="{46FA4DE5-E15A-4343-9C2C-C30D426B2A04}" type="pres">
      <dgm:prSet presAssocID="{4888F598-283D-C648-A4B0-74750232907A}" presName="dstNode" presStyleLbl="node1" presStyleIdx="0" presStyleCnt="3"/>
      <dgm:spPr/>
    </dgm:pt>
    <dgm:pt modelId="{19681E64-1C05-4B67-949C-204B3E675B63}" type="pres">
      <dgm:prSet presAssocID="{8A8A8E43-516B-AF4C-8C6A-B9155AD023D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1CC52-A9E3-4515-831E-2E040B0B289C}" type="pres">
      <dgm:prSet presAssocID="{8A8A8E43-516B-AF4C-8C6A-B9155AD023DD}" presName="accent_1" presStyleCnt="0"/>
      <dgm:spPr/>
    </dgm:pt>
    <dgm:pt modelId="{0FB318AB-978A-B640-8AD2-0C8A76233089}" type="pres">
      <dgm:prSet presAssocID="{8A8A8E43-516B-AF4C-8C6A-B9155AD023D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C5C3A16-D559-4126-9265-BE4B7B09BE08}" type="pres">
      <dgm:prSet presAssocID="{3D683F38-BE82-7F4F-BBE5-3FC152393A0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B82D1-5216-432A-ABD0-7DC40BE9B50F}" type="pres">
      <dgm:prSet presAssocID="{3D683F38-BE82-7F4F-BBE5-3FC152393A0A}" presName="accent_2" presStyleCnt="0"/>
      <dgm:spPr/>
    </dgm:pt>
    <dgm:pt modelId="{3EB4661C-221E-4B43-9CFE-A2E8C2560F9A}" type="pres">
      <dgm:prSet presAssocID="{3D683F38-BE82-7F4F-BBE5-3FC152393A0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3A8827A-6EE3-44E6-B9C5-8528138B6480}" type="pres">
      <dgm:prSet presAssocID="{2D7D6E1A-8337-4938-ACA0-8A5B73CD478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5EF65-8B0F-4E79-B1A1-15814F64D6E4}" type="pres">
      <dgm:prSet presAssocID="{2D7D6E1A-8337-4938-ACA0-8A5B73CD478C}" presName="accent_3" presStyleCnt="0"/>
      <dgm:spPr/>
    </dgm:pt>
    <dgm:pt modelId="{F50479DB-92C8-41EF-9A12-76EAF4D9BF06}" type="pres">
      <dgm:prSet presAssocID="{2D7D6E1A-8337-4938-ACA0-8A5B73CD478C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D76BAE36-A336-A744-BF36-0F5A860BBE11}" srcId="{4888F598-283D-C648-A4B0-74750232907A}" destId="{8A8A8E43-516B-AF4C-8C6A-B9155AD023DD}" srcOrd="0" destOrd="0" parTransId="{C06EB8CC-3140-F74B-A8E6-965B6CF31D0D}" sibTransId="{B873FF64-CD3B-124D-988E-4DA2C2B01B73}"/>
    <dgm:cxn modelId="{9A83BC8F-6B01-FB47-A3A2-28E7F3794D89}" srcId="{4888F598-283D-C648-A4B0-74750232907A}" destId="{3D683F38-BE82-7F4F-BBE5-3FC152393A0A}" srcOrd="1" destOrd="0" parTransId="{4AC6DE9C-271D-1346-8194-C7A9DD8852F0}" sibTransId="{B9FADCFD-3D24-C442-8199-BB735C89A4C8}"/>
    <dgm:cxn modelId="{4DAB6F76-E1E1-4F5D-880B-DE44A66A8381}" type="presOf" srcId="{2D7D6E1A-8337-4938-ACA0-8A5B73CD478C}" destId="{23A8827A-6EE3-44E6-B9C5-8528138B6480}" srcOrd="0" destOrd="0" presId="urn:microsoft.com/office/officeart/2008/layout/VerticalCurvedList"/>
    <dgm:cxn modelId="{F40EDA6C-55A0-4028-B40B-84EF99430627}" type="presOf" srcId="{4888F598-283D-C648-A4B0-74750232907A}" destId="{A081F29F-5B06-3E42-9DC8-BAA82A6DF680}" srcOrd="0" destOrd="0" presId="urn:microsoft.com/office/officeart/2008/layout/VerticalCurvedList"/>
    <dgm:cxn modelId="{DAF37DE2-E45A-43E4-BA5B-B7B039BC5C84}" srcId="{4888F598-283D-C648-A4B0-74750232907A}" destId="{2D7D6E1A-8337-4938-ACA0-8A5B73CD478C}" srcOrd="2" destOrd="0" parTransId="{0E269EAD-4E32-4F8D-B5E6-CBB1F70241B6}" sibTransId="{EB9FF00B-6FA4-48BB-ACE5-358710B299AC}"/>
    <dgm:cxn modelId="{03115EA7-434C-402B-85CC-7DEB4EDE09F0}" type="presOf" srcId="{3D683F38-BE82-7F4F-BBE5-3FC152393A0A}" destId="{9C5C3A16-D559-4126-9265-BE4B7B09BE08}" srcOrd="0" destOrd="0" presId="urn:microsoft.com/office/officeart/2008/layout/VerticalCurvedList"/>
    <dgm:cxn modelId="{1F7AE749-05A7-43EE-997F-8E8CBCE4493F}" type="presOf" srcId="{8A8A8E43-516B-AF4C-8C6A-B9155AD023DD}" destId="{19681E64-1C05-4B67-949C-204B3E675B63}" srcOrd="0" destOrd="0" presId="urn:microsoft.com/office/officeart/2008/layout/VerticalCurvedList"/>
    <dgm:cxn modelId="{B0C1E509-56D9-4BB5-B8EA-161B74E6D461}" type="presOf" srcId="{B873FF64-CD3B-124D-988E-4DA2C2B01B73}" destId="{2B7757D4-4C24-0540-B72F-47C12F7DAA3B}" srcOrd="0" destOrd="0" presId="urn:microsoft.com/office/officeart/2008/layout/VerticalCurvedList"/>
    <dgm:cxn modelId="{6AC102D6-56E7-4C6F-A038-54127E1984B7}" type="presParOf" srcId="{A081F29F-5B06-3E42-9DC8-BAA82A6DF680}" destId="{0D2C609B-040C-6345-8381-C19F1D2FEDAD}" srcOrd="0" destOrd="0" presId="urn:microsoft.com/office/officeart/2008/layout/VerticalCurvedList"/>
    <dgm:cxn modelId="{8285562C-BDD3-4E45-B68D-DEDD1DBF1F65}" type="presParOf" srcId="{0D2C609B-040C-6345-8381-C19F1D2FEDAD}" destId="{6D915E4E-8FFE-4B4F-B474-D44C1DF76BA5}" srcOrd="0" destOrd="0" presId="urn:microsoft.com/office/officeart/2008/layout/VerticalCurvedList"/>
    <dgm:cxn modelId="{8579DFC7-44BF-442E-BAD5-7323ABA41D57}" type="presParOf" srcId="{6D915E4E-8FFE-4B4F-B474-D44C1DF76BA5}" destId="{D06F898E-E90A-794A-ADB3-C372B685F819}" srcOrd="0" destOrd="0" presId="urn:microsoft.com/office/officeart/2008/layout/VerticalCurvedList"/>
    <dgm:cxn modelId="{5B163E24-A591-49F0-A9C1-8D039285DEAB}" type="presParOf" srcId="{6D915E4E-8FFE-4B4F-B474-D44C1DF76BA5}" destId="{2B7757D4-4C24-0540-B72F-47C12F7DAA3B}" srcOrd="1" destOrd="0" presId="urn:microsoft.com/office/officeart/2008/layout/VerticalCurvedList"/>
    <dgm:cxn modelId="{B75E906D-3D15-47BD-A746-D25A06DF3202}" type="presParOf" srcId="{6D915E4E-8FFE-4B4F-B474-D44C1DF76BA5}" destId="{67FE4D77-18B2-4940-BC32-56287E9B2793}" srcOrd="2" destOrd="0" presId="urn:microsoft.com/office/officeart/2008/layout/VerticalCurvedList"/>
    <dgm:cxn modelId="{67313AA1-AF65-4F7A-B335-856A7DACCA8B}" type="presParOf" srcId="{6D915E4E-8FFE-4B4F-B474-D44C1DF76BA5}" destId="{46FA4DE5-E15A-4343-9C2C-C30D426B2A04}" srcOrd="3" destOrd="0" presId="urn:microsoft.com/office/officeart/2008/layout/VerticalCurvedList"/>
    <dgm:cxn modelId="{509099A6-FD0B-4CBA-A8CD-9B961BC8D4B3}" type="presParOf" srcId="{0D2C609B-040C-6345-8381-C19F1D2FEDAD}" destId="{19681E64-1C05-4B67-949C-204B3E675B63}" srcOrd="1" destOrd="0" presId="urn:microsoft.com/office/officeart/2008/layout/VerticalCurvedList"/>
    <dgm:cxn modelId="{7E8D22B8-BFD7-419C-9CB9-C2A934469B98}" type="presParOf" srcId="{0D2C609B-040C-6345-8381-C19F1D2FEDAD}" destId="{4721CC52-A9E3-4515-831E-2E040B0B289C}" srcOrd="2" destOrd="0" presId="urn:microsoft.com/office/officeart/2008/layout/VerticalCurvedList"/>
    <dgm:cxn modelId="{1D4A6990-52FD-48F9-85B0-C5526F934C26}" type="presParOf" srcId="{4721CC52-A9E3-4515-831E-2E040B0B289C}" destId="{0FB318AB-978A-B640-8AD2-0C8A76233089}" srcOrd="0" destOrd="0" presId="urn:microsoft.com/office/officeart/2008/layout/VerticalCurvedList"/>
    <dgm:cxn modelId="{7310768C-F2ED-46D5-8792-014010AF1C53}" type="presParOf" srcId="{0D2C609B-040C-6345-8381-C19F1D2FEDAD}" destId="{9C5C3A16-D559-4126-9265-BE4B7B09BE08}" srcOrd="3" destOrd="0" presId="urn:microsoft.com/office/officeart/2008/layout/VerticalCurvedList"/>
    <dgm:cxn modelId="{C300980C-7EA9-43B2-9452-DB4C2FEA372A}" type="presParOf" srcId="{0D2C609B-040C-6345-8381-C19F1D2FEDAD}" destId="{65BB82D1-5216-432A-ABD0-7DC40BE9B50F}" srcOrd="4" destOrd="0" presId="urn:microsoft.com/office/officeart/2008/layout/VerticalCurvedList"/>
    <dgm:cxn modelId="{CF82E9BE-7DCC-4936-8E12-F6E12965BE32}" type="presParOf" srcId="{65BB82D1-5216-432A-ABD0-7DC40BE9B50F}" destId="{3EB4661C-221E-4B43-9CFE-A2E8C2560F9A}" srcOrd="0" destOrd="0" presId="urn:microsoft.com/office/officeart/2008/layout/VerticalCurvedList"/>
    <dgm:cxn modelId="{1BA4BA8D-D565-4254-A0BE-D03BA24CD741}" type="presParOf" srcId="{0D2C609B-040C-6345-8381-C19F1D2FEDAD}" destId="{23A8827A-6EE3-44E6-B9C5-8528138B6480}" srcOrd="5" destOrd="0" presId="urn:microsoft.com/office/officeart/2008/layout/VerticalCurvedList"/>
    <dgm:cxn modelId="{ACA6A3EA-3289-48F5-B489-46C9147E2187}" type="presParOf" srcId="{0D2C609B-040C-6345-8381-C19F1D2FEDAD}" destId="{8045EF65-8B0F-4E79-B1A1-15814F64D6E4}" srcOrd="6" destOrd="0" presId="urn:microsoft.com/office/officeart/2008/layout/VerticalCurvedList"/>
    <dgm:cxn modelId="{84744DCA-A889-45B0-BBEB-D95B2EBFDE10}" type="presParOf" srcId="{8045EF65-8B0F-4E79-B1A1-15814F64D6E4}" destId="{F50479DB-92C8-41EF-9A12-76EAF4D9BF0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D1A96C-0FF6-4429-B45B-231372BE8E1F}" type="doc">
      <dgm:prSet loTypeId="urn:microsoft.com/office/officeart/2005/8/layout/hList1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7F72380-EEB6-42DA-A0DE-BAF1A2824077}">
      <dgm:prSet phldrT="[Text]" custT="1"/>
      <dgm:spPr/>
      <dgm:t>
        <a:bodyPr/>
        <a:lstStyle/>
        <a:p>
          <a:r>
            <a:rPr lang="en-US" sz="2400" dirty="0" smtClean="0"/>
            <a:t>On-Road Vehicles</a:t>
          </a:r>
          <a:endParaRPr lang="en-US" sz="2400" dirty="0"/>
        </a:p>
      </dgm:t>
    </dgm:pt>
    <dgm:pt modelId="{B32025F5-16E2-4BAD-8AD0-49161DCA8D4E}" type="parTrans" cxnId="{9DB45B1E-E3FC-4C7B-8469-1F237548B81E}">
      <dgm:prSet/>
      <dgm:spPr/>
      <dgm:t>
        <a:bodyPr/>
        <a:lstStyle/>
        <a:p>
          <a:endParaRPr lang="en-US" sz="1600"/>
        </a:p>
      </dgm:t>
    </dgm:pt>
    <dgm:pt modelId="{5E15E1F0-5695-4F4B-8B59-1A2933D369AE}" type="sibTrans" cxnId="{9DB45B1E-E3FC-4C7B-8469-1F237548B81E}">
      <dgm:prSet/>
      <dgm:spPr/>
      <dgm:t>
        <a:bodyPr/>
        <a:lstStyle/>
        <a:p>
          <a:endParaRPr lang="en-US" sz="1600"/>
        </a:p>
      </dgm:t>
    </dgm:pt>
    <dgm:pt modelId="{81C8C949-6F9E-458F-AF94-442C6CACD501}">
      <dgm:prSet phldrT="[Text]" custT="1"/>
      <dgm:spPr/>
      <dgm:t>
        <a:bodyPr/>
        <a:lstStyle/>
        <a:p>
          <a:r>
            <a:rPr lang="en-US" sz="2400" dirty="0" smtClean="0"/>
            <a:t>Passenger traffic</a:t>
          </a:r>
          <a:endParaRPr lang="en-US" sz="2400" dirty="0"/>
        </a:p>
      </dgm:t>
    </dgm:pt>
    <dgm:pt modelId="{D1A48B3F-0BD7-4072-A258-D7E25DE10215}" type="parTrans" cxnId="{26E2EFE1-BD50-4263-9FCF-BD5BD39B5E62}">
      <dgm:prSet/>
      <dgm:spPr/>
      <dgm:t>
        <a:bodyPr/>
        <a:lstStyle/>
        <a:p>
          <a:endParaRPr lang="en-US" sz="1600"/>
        </a:p>
      </dgm:t>
    </dgm:pt>
    <dgm:pt modelId="{CCF22323-1B8E-41C0-A82F-996E5A5013B5}" type="sibTrans" cxnId="{26E2EFE1-BD50-4263-9FCF-BD5BD39B5E62}">
      <dgm:prSet/>
      <dgm:spPr/>
      <dgm:t>
        <a:bodyPr/>
        <a:lstStyle/>
        <a:p>
          <a:endParaRPr lang="en-US" sz="1600"/>
        </a:p>
      </dgm:t>
    </dgm:pt>
    <dgm:pt modelId="{8A6D665A-EA88-4706-8B48-833523A71E1D}">
      <dgm:prSet phldrT="[Text]" custT="1"/>
      <dgm:spPr/>
      <dgm:t>
        <a:bodyPr/>
        <a:lstStyle/>
        <a:p>
          <a:r>
            <a:rPr lang="en-US" sz="2400" dirty="0" smtClean="0"/>
            <a:t>Airport/Airline-controlled vehicles</a:t>
          </a:r>
          <a:endParaRPr lang="en-US" sz="2400" dirty="0"/>
        </a:p>
      </dgm:t>
    </dgm:pt>
    <dgm:pt modelId="{C221ADC2-0CAA-47F2-8CF8-4EE839C1678F}" type="parTrans" cxnId="{C836116A-1387-459F-86C5-F97FEABA4EA0}">
      <dgm:prSet/>
      <dgm:spPr/>
      <dgm:t>
        <a:bodyPr/>
        <a:lstStyle/>
        <a:p>
          <a:endParaRPr lang="en-US" sz="1600"/>
        </a:p>
      </dgm:t>
    </dgm:pt>
    <dgm:pt modelId="{06632FBA-E3E2-4E07-AC74-E410F3E279F8}" type="sibTrans" cxnId="{C836116A-1387-459F-86C5-F97FEABA4EA0}">
      <dgm:prSet/>
      <dgm:spPr/>
      <dgm:t>
        <a:bodyPr/>
        <a:lstStyle/>
        <a:p>
          <a:endParaRPr lang="en-US" sz="1600"/>
        </a:p>
      </dgm:t>
    </dgm:pt>
    <dgm:pt modelId="{F98C23CF-48B7-46F9-96BA-2E895B5D157D}">
      <dgm:prSet phldrT="[Text]" custT="1"/>
      <dgm:spPr/>
      <dgm:t>
        <a:bodyPr/>
        <a:lstStyle/>
        <a:p>
          <a:r>
            <a:rPr lang="en-US" sz="2400" dirty="0" smtClean="0"/>
            <a:t>Off-Road Vehicles</a:t>
          </a:r>
          <a:endParaRPr lang="en-US" sz="2400" dirty="0"/>
        </a:p>
      </dgm:t>
    </dgm:pt>
    <dgm:pt modelId="{5B37F342-D0F4-4BDE-B2A9-496114D8B8E4}" type="parTrans" cxnId="{1E8898F6-59B6-425A-9AFC-5043C1E6988C}">
      <dgm:prSet/>
      <dgm:spPr/>
      <dgm:t>
        <a:bodyPr/>
        <a:lstStyle/>
        <a:p>
          <a:endParaRPr lang="en-US" sz="1600"/>
        </a:p>
      </dgm:t>
    </dgm:pt>
    <dgm:pt modelId="{2B44CEE9-1404-4A39-A9E1-A71639694017}" type="sibTrans" cxnId="{1E8898F6-59B6-425A-9AFC-5043C1E6988C}">
      <dgm:prSet/>
      <dgm:spPr/>
      <dgm:t>
        <a:bodyPr/>
        <a:lstStyle/>
        <a:p>
          <a:endParaRPr lang="en-US" sz="1600"/>
        </a:p>
      </dgm:t>
    </dgm:pt>
    <dgm:pt modelId="{701E23FA-1DC3-409C-AD29-D4996B2791DD}">
      <dgm:prSet phldrT="[Text]" custT="1"/>
      <dgm:spPr/>
      <dgm:t>
        <a:bodyPr/>
        <a:lstStyle/>
        <a:p>
          <a:r>
            <a:rPr lang="en-US" sz="2400" dirty="0" smtClean="0"/>
            <a:t>Ground Support Equipment</a:t>
          </a:r>
          <a:endParaRPr lang="en-US" sz="2400" dirty="0"/>
        </a:p>
      </dgm:t>
    </dgm:pt>
    <dgm:pt modelId="{9D783EF0-2832-47F8-9C27-D1DC0771E736}" type="parTrans" cxnId="{F4859A11-E381-4DA9-B380-0B98FBFA367D}">
      <dgm:prSet/>
      <dgm:spPr/>
      <dgm:t>
        <a:bodyPr/>
        <a:lstStyle/>
        <a:p>
          <a:endParaRPr lang="en-US" sz="1600"/>
        </a:p>
      </dgm:t>
    </dgm:pt>
    <dgm:pt modelId="{BC17F5A0-325A-40BC-A973-A7A0887FA86C}" type="sibTrans" cxnId="{F4859A11-E381-4DA9-B380-0B98FBFA367D}">
      <dgm:prSet/>
      <dgm:spPr/>
      <dgm:t>
        <a:bodyPr/>
        <a:lstStyle/>
        <a:p>
          <a:endParaRPr lang="en-US" sz="1600"/>
        </a:p>
      </dgm:t>
    </dgm:pt>
    <dgm:pt modelId="{385D9F68-76EA-42DC-9CAF-1BC173FB0CA4}">
      <dgm:prSet phldrT="[Text]" custT="1"/>
      <dgm:spPr/>
      <dgm:t>
        <a:bodyPr/>
        <a:lstStyle/>
        <a:p>
          <a:r>
            <a:rPr lang="en-US" sz="2400" dirty="0" smtClean="0"/>
            <a:t>Construction Equipment</a:t>
          </a:r>
          <a:endParaRPr lang="en-US" sz="2400" dirty="0"/>
        </a:p>
      </dgm:t>
    </dgm:pt>
    <dgm:pt modelId="{74649E3E-99C6-480E-83CB-0C5559E33AF2}" type="parTrans" cxnId="{3992343B-B743-4E1C-8B71-5519E78D9B47}">
      <dgm:prSet/>
      <dgm:spPr/>
      <dgm:t>
        <a:bodyPr/>
        <a:lstStyle/>
        <a:p>
          <a:endParaRPr lang="en-US" sz="1600"/>
        </a:p>
      </dgm:t>
    </dgm:pt>
    <dgm:pt modelId="{4952F29B-D24F-43DF-A2C4-84662AD21FC1}" type="sibTrans" cxnId="{3992343B-B743-4E1C-8B71-5519E78D9B47}">
      <dgm:prSet/>
      <dgm:spPr/>
      <dgm:t>
        <a:bodyPr/>
        <a:lstStyle/>
        <a:p>
          <a:endParaRPr lang="en-US" sz="1600"/>
        </a:p>
      </dgm:t>
    </dgm:pt>
    <dgm:pt modelId="{DA4BA8C5-246F-4DF9-92A0-8A37AE8D48AA}">
      <dgm:prSet phldrT="[Text]" custT="1"/>
      <dgm:spPr/>
      <dgm:t>
        <a:bodyPr/>
        <a:lstStyle/>
        <a:p>
          <a:r>
            <a:rPr lang="en-US" sz="2400" dirty="0" smtClean="0"/>
            <a:t>Aircraft</a:t>
          </a:r>
          <a:endParaRPr lang="en-US" sz="2400" dirty="0"/>
        </a:p>
      </dgm:t>
    </dgm:pt>
    <dgm:pt modelId="{ECA12A53-1DD8-4FD2-A992-3A941CF47F2A}" type="parTrans" cxnId="{046719BF-93FA-4D3D-BB42-6BE0E8770EC3}">
      <dgm:prSet/>
      <dgm:spPr/>
      <dgm:t>
        <a:bodyPr/>
        <a:lstStyle/>
        <a:p>
          <a:endParaRPr lang="en-US" sz="1600"/>
        </a:p>
      </dgm:t>
    </dgm:pt>
    <dgm:pt modelId="{5C19D63B-AEB9-4F97-8F40-F78059949D6A}" type="sibTrans" cxnId="{046719BF-93FA-4D3D-BB42-6BE0E8770EC3}">
      <dgm:prSet/>
      <dgm:spPr/>
      <dgm:t>
        <a:bodyPr/>
        <a:lstStyle/>
        <a:p>
          <a:endParaRPr lang="en-US" sz="1600"/>
        </a:p>
      </dgm:t>
    </dgm:pt>
    <dgm:pt modelId="{333FC2BC-F15C-45A8-A27F-2A0366D164FA}">
      <dgm:prSet phldrT="[Text]" custT="1"/>
      <dgm:spPr/>
      <dgm:t>
        <a:bodyPr/>
        <a:lstStyle/>
        <a:p>
          <a:r>
            <a:rPr lang="en-US" sz="2400" dirty="0" smtClean="0"/>
            <a:t>Only included if airport volunteers aircraft measures in </a:t>
          </a:r>
          <a:r>
            <a:rPr lang="en-US" sz="2400" dirty="0" err="1" smtClean="0"/>
            <a:t>AirCAAP</a:t>
          </a:r>
          <a:endParaRPr lang="en-US" sz="2400" dirty="0"/>
        </a:p>
      </dgm:t>
    </dgm:pt>
    <dgm:pt modelId="{643320D0-A864-44D3-B5AC-B9B960BAECA7}" type="parTrans" cxnId="{6795AC56-7424-4F57-AB6E-5E8E53F40B60}">
      <dgm:prSet/>
      <dgm:spPr/>
      <dgm:t>
        <a:bodyPr/>
        <a:lstStyle/>
        <a:p>
          <a:endParaRPr lang="en-US" sz="1600"/>
        </a:p>
      </dgm:t>
    </dgm:pt>
    <dgm:pt modelId="{D5EC6578-94F5-4ABC-B4F6-B686BB1DB193}" type="sibTrans" cxnId="{6795AC56-7424-4F57-AB6E-5E8E53F40B60}">
      <dgm:prSet/>
      <dgm:spPr/>
      <dgm:t>
        <a:bodyPr/>
        <a:lstStyle/>
        <a:p>
          <a:endParaRPr lang="en-US" sz="1600"/>
        </a:p>
      </dgm:t>
    </dgm:pt>
    <dgm:pt modelId="{B60C333A-BEB3-4653-8E0C-E3E4F5BB7080}">
      <dgm:prSet phldrT="[Text]" custT="1"/>
      <dgm:spPr/>
      <dgm:t>
        <a:bodyPr/>
        <a:lstStyle/>
        <a:p>
          <a:r>
            <a:rPr lang="en-US" sz="2400" dirty="0" smtClean="0"/>
            <a:t>Cargo traffic</a:t>
          </a:r>
          <a:endParaRPr lang="en-US" sz="2400" dirty="0"/>
        </a:p>
      </dgm:t>
    </dgm:pt>
    <dgm:pt modelId="{A99A2C76-4782-414A-97A8-9B5D7A33BE3D}" type="parTrans" cxnId="{F809201B-E4F8-40B9-96C4-D1B155F6427D}">
      <dgm:prSet/>
      <dgm:spPr/>
      <dgm:t>
        <a:bodyPr/>
        <a:lstStyle/>
        <a:p>
          <a:endParaRPr lang="en-US"/>
        </a:p>
      </dgm:t>
    </dgm:pt>
    <dgm:pt modelId="{293C592B-0A80-440B-9C52-45CE5F544ED1}" type="sibTrans" cxnId="{F809201B-E4F8-40B9-96C4-D1B155F6427D}">
      <dgm:prSet/>
      <dgm:spPr/>
      <dgm:t>
        <a:bodyPr/>
        <a:lstStyle/>
        <a:p>
          <a:endParaRPr lang="en-US"/>
        </a:p>
      </dgm:t>
    </dgm:pt>
    <dgm:pt modelId="{1F939B80-B408-45EA-A665-4A2339849092}" type="pres">
      <dgm:prSet presAssocID="{A8D1A96C-0FF6-4429-B45B-231372BE8E1F}" presName="Name0" presStyleCnt="0">
        <dgm:presLayoutVars>
          <dgm:dir/>
          <dgm:animLvl val="lvl"/>
          <dgm:resizeHandles val="exact"/>
        </dgm:presLayoutVars>
      </dgm:prSet>
      <dgm:spPr/>
    </dgm:pt>
    <dgm:pt modelId="{48E26086-1F55-4EEB-A2E3-E0A1E7D16DC0}" type="pres">
      <dgm:prSet presAssocID="{07F72380-EEB6-42DA-A0DE-BAF1A2824077}" presName="composite" presStyleCnt="0"/>
      <dgm:spPr/>
    </dgm:pt>
    <dgm:pt modelId="{4D32299D-777A-4D07-A839-20C31DDA5C54}" type="pres">
      <dgm:prSet presAssocID="{07F72380-EEB6-42DA-A0DE-BAF1A28240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86642-3E2B-4D41-8103-93263150367B}" type="pres">
      <dgm:prSet presAssocID="{07F72380-EEB6-42DA-A0DE-BAF1A282407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D4C21-9917-44F0-B719-472162F76062}" type="pres">
      <dgm:prSet presAssocID="{5E15E1F0-5695-4F4B-8B59-1A2933D369AE}" presName="space" presStyleCnt="0"/>
      <dgm:spPr/>
    </dgm:pt>
    <dgm:pt modelId="{D413FD44-58C3-4BD9-8FA5-95FB313DE4A5}" type="pres">
      <dgm:prSet presAssocID="{F98C23CF-48B7-46F9-96BA-2E895B5D157D}" presName="composite" presStyleCnt="0"/>
      <dgm:spPr/>
    </dgm:pt>
    <dgm:pt modelId="{D8F3AEA4-411B-41A8-9908-82B6F32A7C63}" type="pres">
      <dgm:prSet presAssocID="{F98C23CF-48B7-46F9-96BA-2E895B5D157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46A37-9CF0-4608-8C00-FFBD0D51238B}" type="pres">
      <dgm:prSet presAssocID="{F98C23CF-48B7-46F9-96BA-2E895B5D157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E31A8-8B22-4F66-AAD0-0A1C15D2B00F}" type="pres">
      <dgm:prSet presAssocID="{2B44CEE9-1404-4A39-A9E1-A71639694017}" presName="space" presStyleCnt="0"/>
      <dgm:spPr/>
    </dgm:pt>
    <dgm:pt modelId="{07330C29-9AEB-4A24-98ED-BFE0A9F3B1C7}" type="pres">
      <dgm:prSet presAssocID="{DA4BA8C5-246F-4DF9-92A0-8A37AE8D48AA}" presName="composite" presStyleCnt="0"/>
      <dgm:spPr/>
    </dgm:pt>
    <dgm:pt modelId="{4D21B94B-D6DA-401A-BF97-E62F2652E236}" type="pres">
      <dgm:prSet presAssocID="{DA4BA8C5-246F-4DF9-92A0-8A37AE8D48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7B6537F-AAC3-4B05-8A7C-BF967639DAC9}" type="pres">
      <dgm:prSet presAssocID="{DA4BA8C5-246F-4DF9-92A0-8A37AE8D48AA}" presName="desTx" presStyleLbl="alignAccFollowNode1" presStyleIdx="2" presStyleCnt="3" custLinFactNeighborX="21035" custLinFactNeighborY="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45B1E-E3FC-4C7B-8469-1F237548B81E}" srcId="{A8D1A96C-0FF6-4429-B45B-231372BE8E1F}" destId="{07F72380-EEB6-42DA-A0DE-BAF1A2824077}" srcOrd="0" destOrd="0" parTransId="{B32025F5-16E2-4BAD-8AD0-49161DCA8D4E}" sibTransId="{5E15E1F0-5695-4F4B-8B59-1A2933D369AE}"/>
    <dgm:cxn modelId="{26E2EFE1-BD50-4263-9FCF-BD5BD39B5E62}" srcId="{07F72380-EEB6-42DA-A0DE-BAF1A2824077}" destId="{81C8C949-6F9E-458F-AF94-442C6CACD501}" srcOrd="0" destOrd="0" parTransId="{D1A48B3F-0BD7-4072-A258-D7E25DE10215}" sibTransId="{CCF22323-1B8E-41C0-A82F-996E5A5013B5}"/>
    <dgm:cxn modelId="{046719BF-93FA-4D3D-BB42-6BE0E8770EC3}" srcId="{A8D1A96C-0FF6-4429-B45B-231372BE8E1F}" destId="{DA4BA8C5-246F-4DF9-92A0-8A37AE8D48AA}" srcOrd="2" destOrd="0" parTransId="{ECA12A53-1DD8-4FD2-A992-3A941CF47F2A}" sibTransId="{5C19D63B-AEB9-4F97-8F40-F78059949D6A}"/>
    <dgm:cxn modelId="{E03D316A-5197-48FC-80A2-792273FF5F8C}" type="presOf" srcId="{A8D1A96C-0FF6-4429-B45B-231372BE8E1F}" destId="{1F939B80-B408-45EA-A665-4A2339849092}" srcOrd="0" destOrd="0" presId="urn:microsoft.com/office/officeart/2005/8/layout/hList1"/>
    <dgm:cxn modelId="{F4859A11-E381-4DA9-B380-0B98FBFA367D}" srcId="{F98C23CF-48B7-46F9-96BA-2E895B5D157D}" destId="{701E23FA-1DC3-409C-AD29-D4996B2791DD}" srcOrd="0" destOrd="0" parTransId="{9D783EF0-2832-47F8-9C27-D1DC0771E736}" sibTransId="{BC17F5A0-325A-40BC-A973-A7A0887FA86C}"/>
    <dgm:cxn modelId="{D0C5FB0E-0648-4BE0-89A8-4614898E0BD6}" type="presOf" srcId="{81C8C949-6F9E-458F-AF94-442C6CACD501}" destId="{D2586642-3E2B-4D41-8103-93263150367B}" srcOrd="0" destOrd="0" presId="urn:microsoft.com/office/officeart/2005/8/layout/hList1"/>
    <dgm:cxn modelId="{A4931255-3216-44E8-B09A-E4C5D3FDD359}" type="presOf" srcId="{333FC2BC-F15C-45A8-A27F-2A0366D164FA}" destId="{E7B6537F-AAC3-4B05-8A7C-BF967639DAC9}" srcOrd="0" destOrd="0" presId="urn:microsoft.com/office/officeart/2005/8/layout/hList1"/>
    <dgm:cxn modelId="{2F3D6939-A936-410E-A753-8B2AD14C1DE0}" type="presOf" srcId="{8A6D665A-EA88-4706-8B48-833523A71E1D}" destId="{D2586642-3E2B-4D41-8103-93263150367B}" srcOrd="0" destOrd="2" presId="urn:microsoft.com/office/officeart/2005/8/layout/hList1"/>
    <dgm:cxn modelId="{3D800356-2FAF-4AA0-B836-9435E6D7D090}" type="presOf" srcId="{701E23FA-1DC3-409C-AD29-D4996B2791DD}" destId="{3B546A37-9CF0-4608-8C00-FFBD0D51238B}" srcOrd="0" destOrd="0" presId="urn:microsoft.com/office/officeart/2005/8/layout/hList1"/>
    <dgm:cxn modelId="{C836116A-1387-459F-86C5-F97FEABA4EA0}" srcId="{07F72380-EEB6-42DA-A0DE-BAF1A2824077}" destId="{8A6D665A-EA88-4706-8B48-833523A71E1D}" srcOrd="2" destOrd="0" parTransId="{C221ADC2-0CAA-47F2-8CF8-4EE839C1678F}" sibTransId="{06632FBA-E3E2-4E07-AC74-E410F3E279F8}"/>
    <dgm:cxn modelId="{AFC8FD35-FDE0-4A66-88EF-0F2489F913D3}" type="presOf" srcId="{07F72380-EEB6-42DA-A0DE-BAF1A2824077}" destId="{4D32299D-777A-4D07-A839-20C31DDA5C54}" srcOrd="0" destOrd="0" presId="urn:microsoft.com/office/officeart/2005/8/layout/hList1"/>
    <dgm:cxn modelId="{97ACB329-EFFA-47E5-BCB4-F9538CE0BC2E}" type="presOf" srcId="{DA4BA8C5-246F-4DF9-92A0-8A37AE8D48AA}" destId="{4D21B94B-D6DA-401A-BF97-E62F2652E236}" srcOrd="0" destOrd="0" presId="urn:microsoft.com/office/officeart/2005/8/layout/hList1"/>
    <dgm:cxn modelId="{185F6E0F-D296-4D63-AB42-3C68A0C537D0}" type="presOf" srcId="{B60C333A-BEB3-4653-8E0C-E3E4F5BB7080}" destId="{D2586642-3E2B-4D41-8103-93263150367B}" srcOrd="0" destOrd="1" presId="urn:microsoft.com/office/officeart/2005/8/layout/hList1"/>
    <dgm:cxn modelId="{6795AC56-7424-4F57-AB6E-5E8E53F40B60}" srcId="{DA4BA8C5-246F-4DF9-92A0-8A37AE8D48AA}" destId="{333FC2BC-F15C-45A8-A27F-2A0366D164FA}" srcOrd="0" destOrd="0" parTransId="{643320D0-A864-44D3-B5AC-B9B960BAECA7}" sibTransId="{D5EC6578-94F5-4ABC-B4F6-B686BB1DB193}"/>
    <dgm:cxn modelId="{1E8898F6-59B6-425A-9AFC-5043C1E6988C}" srcId="{A8D1A96C-0FF6-4429-B45B-231372BE8E1F}" destId="{F98C23CF-48B7-46F9-96BA-2E895B5D157D}" srcOrd="1" destOrd="0" parTransId="{5B37F342-D0F4-4BDE-B2A9-496114D8B8E4}" sibTransId="{2B44CEE9-1404-4A39-A9E1-A71639694017}"/>
    <dgm:cxn modelId="{F809201B-E4F8-40B9-96C4-D1B155F6427D}" srcId="{07F72380-EEB6-42DA-A0DE-BAF1A2824077}" destId="{B60C333A-BEB3-4653-8E0C-E3E4F5BB7080}" srcOrd="1" destOrd="0" parTransId="{A99A2C76-4782-414A-97A8-9B5D7A33BE3D}" sibTransId="{293C592B-0A80-440B-9C52-45CE5F544ED1}"/>
    <dgm:cxn modelId="{09129BAF-2889-4F6C-AD76-B8D40983EF04}" type="presOf" srcId="{F98C23CF-48B7-46F9-96BA-2E895B5D157D}" destId="{D8F3AEA4-411B-41A8-9908-82B6F32A7C63}" srcOrd="0" destOrd="0" presId="urn:microsoft.com/office/officeart/2005/8/layout/hList1"/>
    <dgm:cxn modelId="{3992343B-B743-4E1C-8B71-5519E78D9B47}" srcId="{F98C23CF-48B7-46F9-96BA-2E895B5D157D}" destId="{385D9F68-76EA-42DC-9CAF-1BC173FB0CA4}" srcOrd="1" destOrd="0" parTransId="{74649E3E-99C6-480E-83CB-0C5559E33AF2}" sibTransId="{4952F29B-D24F-43DF-A2C4-84662AD21FC1}"/>
    <dgm:cxn modelId="{702184A5-EBD0-4F4B-915D-513059DCE5D4}" type="presOf" srcId="{385D9F68-76EA-42DC-9CAF-1BC173FB0CA4}" destId="{3B546A37-9CF0-4608-8C00-FFBD0D51238B}" srcOrd="0" destOrd="1" presId="urn:microsoft.com/office/officeart/2005/8/layout/hList1"/>
    <dgm:cxn modelId="{6034E520-F901-42DF-AC33-A341FECB5DD6}" type="presParOf" srcId="{1F939B80-B408-45EA-A665-4A2339849092}" destId="{48E26086-1F55-4EEB-A2E3-E0A1E7D16DC0}" srcOrd="0" destOrd="0" presId="urn:microsoft.com/office/officeart/2005/8/layout/hList1"/>
    <dgm:cxn modelId="{58D66EA4-0B48-458F-9871-6500B3F1422A}" type="presParOf" srcId="{48E26086-1F55-4EEB-A2E3-E0A1E7D16DC0}" destId="{4D32299D-777A-4D07-A839-20C31DDA5C54}" srcOrd="0" destOrd="0" presId="urn:microsoft.com/office/officeart/2005/8/layout/hList1"/>
    <dgm:cxn modelId="{A4CE7730-B12A-4138-B601-7597EDF534C9}" type="presParOf" srcId="{48E26086-1F55-4EEB-A2E3-E0A1E7D16DC0}" destId="{D2586642-3E2B-4D41-8103-93263150367B}" srcOrd="1" destOrd="0" presId="urn:microsoft.com/office/officeart/2005/8/layout/hList1"/>
    <dgm:cxn modelId="{B29D8E40-9A6C-47CE-AC79-012E19C070F5}" type="presParOf" srcId="{1F939B80-B408-45EA-A665-4A2339849092}" destId="{088D4C21-9917-44F0-B719-472162F76062}" srcOrd="1" destOrd="0" presId="urn:microsoft.com/office/officeart/2005/8/layout/hList1"/>
    <dgm:cxn modelId="{07C38829-2D33-41C8-AB2F-863771BE746F}" type="presParOf" srcId="{1F939B80-B408-45EA-A665-4A2339849092}" destId="{D413FD44-58C3-4BD9-8FA5-95FB313DE4A5}" srcOrd="2" destOrd="0" presId="urn:microsoft.com/office/officeart/2005/8/layout/hList1"/>
    <dgm:cxn modelId="{ABAB71C7-4AB6-4C06-8126-30E16E2737E3}" type="presParOf" srcId="{D413FD44-58C3-4BD9-8FA5-95FB313DE4A5}" destId="{D8F3AEA4-411B-41A8-9908-82B6F32A7C63}" srcOrd="0" destOrd="0" presId="urn:microsoft.com/office/officeart/2005/8/layout/hList1"/>
    <dgm:cxn modelId="{40CD45C6-7B11-4293-BA34-AA132A775308}" type="presParOf" srcId="{D413FD44-58C3-4BD9-8FA5-95FB313DE4A5}" destId="{3B546A37-9CF0-4608-8C00-FFBD0D51238B}" srcOrd="1" destOrd="0" presId="urn:microsoft.com/office/officeart/2005/8/layout/hList1"/>
    <dgm:cxn modelId="{72F211A5-29B4-4AA1-BBA9-CDA0259383CB}" type="presParOf" srcId="{1F939B80-B408-45EA-A665-4A2339849092}" destId="{56EE31A8-8B22-4F66-AAD0-0A1C15D2B00F}" srcOrd="3" destOrd="0" presId="urn:microsoft.com/office/officeart/2005/8/layout/hList1"/>
    <dgm:cxn modelId="{C8E24F8B-03D8-40C3-81FC-50FBD6C92DFA}" type="presParOf" srcId="{1F939B80-B408-45EA-A665-4A2339849092}" destId="{07330C29-9AEB-4A24-98ED-BFE0A9F3B1C7}" srcOrd="4" destOrd="0" presId="urn:microsoft.com/office/officeart/2005/8/layout/hList1"/>
    <dgm:cxn modelId="{4CEAC443-74C5-4E2C-A7E4-021D13A68D1E}" type="presParOf" srcId="{07330C29-9AEB-4A24-98ED-BFE0A9F3B1C7}" destId="{4D21B94B-D6DA-401A-BF97-E62F2652E236}" srcOrd="0" destOrd="0" presId="urn:microsoft.com/office/officeart/2005/8/layout/hList1"/>
    <dgm:cxn modelId="{F08C859E-59F7-4E15-8D26-16C6AEC17C67}" type="presParOf" srcId="{07330C29-9AEB-4A24-98ED-BFE0A9F3B1C7}" destId="{E7B6537F-AAC3-4B05-8A7C-BF967639DA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DAB5A-CFAF-4432-80E1-519E38663860}" type="doc">
      <dgm:prSet loTypeId="urn:microsoft.com/office/officeart/2005/8/layout/hList1" loCatId="list" qsTypeId="urn:microsoft.com/office/officeart/2005/8/quickstyle/simple5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E1CE67C4-692B-4F8F-954B-00C07974DF3A}">
      <dgm:prSet phldrT="[Text]"/>
      <dgm:spPr/>
      <dgm:t>
        <a:bodyPr/>
        <a:lstStyle/>
        <a:p>
          <a:r>
            <a:rPr lang="en-US" b="1" dirty="0" smtClean="0"/>
            <a:t>Requirements for Airports </a:t>
          </a:r>
          <a:endParaRPr lang="en-US" b="1" dirty="0"/>
        </a:p>
      </dgm:t>
    </dgm:pt>
    <dgm:pt modelId="{44AB34B4-490B-4810-B4F3-29249FCC3562}" type="parTrans" cxnId="{49AFA9E6-F6E2-4132-9354-7DEFEA6C0F34}">
      <dgm:prSet/>
      <dgm:spPr/>
      <dgm:t>
        <a:bodyPr/>
        <a:lstStyle/>
        <a:p>
          <a:endParaRPr lang="en-US"/>
        </a:p>
      </dgm:t>
    </dgm:pt>
    <dgm:pt modelId="{65EC2194-EAF2-4879-940E-FE375D004D90}" type="sibTrans" cxnId="{49AFA9E6-F6E2-4132-9354-7DEFEA6C0F34}">
      <dgm:prSet/>
      <dgm:spPr/>
      <dgm:t>
        <a:bodyPr/>
        <a:lstStyle/>
        <a:p>
          <a:endParaRPr lang="en-US"/>
        </a:p>
      </dgm:t>
    </dgm:pt>
    <dgm:pt modelId="{77EFC1FD-6979-463D-B355-FEAFCFB9AD4B}">
      <dgm:prSet phldrT="[Text]"/>
      <dgm:spPr/>
      <dgm:t>
        <a:bodyPr/>
        <a:lstStyle/>
        <a:p>
          <a:r>
            <a:rPr lang="en-US" b="1" dirty="0" smtClean="0"/>
            <a:t>Requirements for District </a:t>
          </a:r>
          <a:endParaRPr lang="en-US" b="1" dirty="0"/>
        </a:p>
      </dgm:t>
    </dgm:pt>
    <dgm:pt modelId="{BE94DF45-401F-415D-9C3C-60E92B57FA68}" type="parTrans" cxnId="{D31E9165-9890-48F5-93B2-08CC86BDD2D2}">
      <dgm:prSet/>
      <dgm:spPr/>
      <dgm:t>
        <a:bodyPr/>
        <a:lstStyle/>
        <a:p>
          <a:endParaRPr lang="en-US"/>
        </a:p>
      </dgm:t>
    </dgm:pt>
    <dgm:pt modelId="{35B4F5C8-DB59-4FF1-AFE2-FC9401895B8B}" type="sibTrans" cxnId="{D31E9165-9890-48F5-93B2-08CC86BDD2D2}">
      <dgm:prSet/>
      <dgm:spPr/>
      <dgm:t>
        <a:bodyPr/>
        <a:lstStyle/>
        <a:p>
          <a:endParaRPr lang="en-US"/>
        </a:p>
      </dgm:t>
    </dgm:pt>
    <dgm:pt modelId="{CC687E51-8C0A-43E2-B320-3819633977F7}">
      <dgm:prSet phldrT="[Text]"/>
      <dgm:spPr/>
      <dgm:t>
        <a:bodyPr/>
        <a:lstStyle/>
        <a:p>
          <a:r>
            <a:rPr lang="en-US" dirty="0" smtClean="0"/>
            <a:t>Enforceable Mechanism</a:t>
          </a:r>
          <a:endParaRPr lang="en-US" dirty="0"/>
        </a:p>
      </dgm:t>
    </dgm:pt>
    <dgm:pt modelId="{08CD5117-FD43-4434-9A3B-5550DEBFF280}" type="parTrans" cxnId="{2683DEEC-E1E2-423B-9B3F-057069A52B07}">
      <dgm:prSet/>
      <dgm:spPr/>
      <dgm:t>
        <a:bodyPr/>
        <a:lstStyle/>
        <a:p>
          <a:endParaRPr lang="en-US"/>
        </a:p>
      </dgm:t>
    </dgm:pt>
    <dgm:pt modelId="{77B7EBE9-136F-40DC-B4E0-7AFE45876236}" type="sibTrans" cxnId="{2683DEEC-E1E2-423B-9B3F-057069A52B07}">
      <dgm:prSet/>
      <dgm:spPr/>
      <dgm:t>
        <a:bodyPr/>
        <a:lstStyle/>
        <a:p>
          <a:endParaRPr lang="en-US"/>
        </a:p>
      </dgm:t>
    </dgm:pt>
    <dgm:pt modelId="{BE6D52D8-D027-46FA-AB8A-351F0B9F4671}">
      <dgm:prSet phldrT="[Text]"/>
      <dgm:spPr/>
      <dgm:t>
        <a:bodyPr/>
        <a:lstStyle/>
        <a:p>
          <a:r>
            <a:rPr lang="en-US" dirty="0" smtClean="0"/>
            <a:t>Regular reporting of effectiveness of MOU</a:t>
          </a:r>
          <a:endParaRPr lang="en-US" dirty="0"/>
        </a:p>
      </dgm:t>
    </dgm:pt>
    <dgm:pt modelId="{9404D4BE-40FA-474C-8E44-10988ABE3819}" type="parTrans" cxnId="{10BC35B6-4192-4FB4-BCD5-35EBC07D1DDF}">
      <dgm:prSet/>
      <dgm:spPr/>
      <dgm:t>
        <a:bodyPr/>
        <a:lstStyle/>
        <a:p>
          <a:endParaRPr lang="en-US"/>
        </a:p>
      </dgm:t>
    </dgm:pt>
    <dgm:pt modelId="{33843B5C-C6EF-4070-B964-9555A6B11869}" type="sibTrans" cxnId="{10BC35B6-4192-4FB4-BCD5-35EBC07D1DDF}">
      <dgm:prSet/>
      <dgm:spPr/>
      <dgm:t>
        <a:bodyPr/>
        <a:lstStyle/>
        <a:p>
          <a:endParaRPr lang="en-US"/>
        </a:p>
      </dgm:t>
    </dgm:pt>
    <dgm:pt modelId="{30BF66D3-C1D7-4289-A82C-92A383466246}">
      <dgm:prSet phldrT="[Text]"/>
      <dgm:spPr/>
      <dgm:t>
        <a:bodyPr/>
        <a:lstStyle/>
        <a:p>
          <a:r>
            <a:rPr lang="en-US" b="1" dirty="0" smtClean="0"/>
            <a:t>Implementation Elements </a:t>
          </a:r>
          <a:endParaRPr lang="en-US" b="1" dirty="0"/>
        </a:p>
      </dgm:t>
    </dgm:pt>
    <dgm:pt modelId="{CA576B56-F92B-4A12-AF29-75A00C7DC8F4}" type="parTrans" cxnId="{9FDC6E9A-9E70-426C-AB75-FBA2DD8AE1EE}">
      <dgm:prSet/>
      <dgm:spPr/>
      <dgm:t>
        <a:bodyPr/>
        <a:lstStyle/>
        <a:p>
          <a:endParaRPr lang="en-US"/>
        </a:p>
      </dgm:t>
    </dgm:pt>
    <dgm:pt modelId="{04A050B0-5C60-4BC9-8F2F-4409A0E7EA2A}" type="sibTrans" cxnId="{9FDC6E9A-9E70-426C-AB75-FBA2DD8AE1EE}">
      <dgm:prSet/>
      <dgm:spPr/>
      <dgm:t>
        <a:bodyPr/>
        <a:lstStyle/>
        <a:p>
          <a:endParaRPr lang="en-US"/>
        </a:p>
      </dgm:t>
    </dgm:pt>
    <dgm:pt modelId="{F16389B9-0974-4AA0-9B77-C98996FC394F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Recordkeeping and tracking components (e.g. VMT, fuel usage, etc.)</a:t>
          </a:r>
          <a:endParaRPr lang="en-US" dirty="0"/>
        </a:p>
      </dgm:t>
    </dgm:pt>
    <dgm:pt modelId="{9BEEBC97-A41F-4781-9347-A1438D8E0CC6}" type="parTrans" cxnId="{F7AED168-68B7-4B9C-9A1F-8F3DE3A72596}">
      <dgm:prSet/>
      <dgm:spPr/>
      <dgm:t>
        <a:bodyPr/>
        <a:lstStyle/>
        <a:p>
          <a:endParaRPr lang="en-US"/>
        </a:p>
      </dgm:t>
    </dgm:pt>
    <dgm:pt modelId="{683D3A43-FE55-4F85-B248-607AE7975BB4}" type="sibTrans" cxnId="{F7AED168-68B7-4B9C-9A1F-8F3DE3A72596}">
      <dgm:prSet/>
      <dgm:spPr/>
      <dgm:t>
        <a:bodyPr/>
        <a:lstStyle/>
        <a:p>
          <a:endParaRPr lang="en-US"/>
        </a:p>
      </dgm:t>
    </dgm:pt>
    <dgm:pt modelId="{B4210E78-AC90-4F6B-BB8A-90B24C0FCF36}">
      <dgm:prSet phldrT="[Text]"/>
      <dgm:spPr/>
      <dgm:t>
        <a:bodyPr/>
        <a:lstStyle/>
        <a:p>
          <a:r>
            <a:rPr lang="en-US" dirty="0" smtClean="0"/>
            <a:t>Process to remedy potential non-compliance  </a:t>
          </a:r>
          <a:endParaRPr lang="en-US" dirty="0"/>
        </a:p>
      </dgm:t>
    </dgm:pt>
    <dgm:pt modelId="{E913F574-E0FE-4A27-9BB5-D2BBEC95EAE2}" type="parTrans" cxnId="{F9205AE3-9CF3-489C-AD70-CF77A354BE95}">
      <dgm:prSet/>
      <dgm:spPr/>
      <dgm:t>
        <a:bodyPr/>
        <a:lstStyle/>
        <a:p>
          <a:endParaRPr lang="en-US"/>
        </a:p>
      </dgm:t>
    </dgm:pt>
    <dgm:pt modelId="{8594027D-64B6-4E06-8066-BA6327AD5DAB}" type="sibTrans" cxnId="{F9205AE3-9CF3-489C-AD70-CF77A354BE95}">
      <dgm:prSet/>
      <dgm:spPr/>
      <dgm:t>
        <a:bodyPr/>
        <a:lstStyle/>
        <a:p>
          <a:endParaRPr lang="en-US"/>
        </a:p>
      </dgm:t>
    </dgm:pt>
    <dgm:pt modelId="{FFC9CACF-6574-49AA-BFF6-0769B9E0639E}">
      <dgm:prSet phldrT="[Text]"/>
      <dgm:spPr/>
      <dgm:t>
        <a:bodyPr/>
        <a:lstStyle/>
        <a:p>
          <a:r>
            <a:rPr lang="en-US" dirty="0" smtClean="0"/>
            <a:t>Recordkeeping and reporting </a:t>
          </a:r>
          <a:endParaRPr lang="en-US" dirty="0"/>
        </a:p>
      </dgm:t>
    </dgm:pt>
    <dgm:pt modelId="{774D0BF3-B9A3-4CAA-9876-D186E2AE2B25}" type="parTrans" cxnId="{D0D5C661-24B6-4B64-8114-D280F363DAE8}">
      <dgm:prSet/>
      <dgm:spPr/>
      <dgm:t>
        <a:bodyPr/>
        <a:lstStyle/>
        <a:p>
          <a:endParaRPr lang="en-US"/>
        </a:p>
      </dgm:t>
    </dgm:pt>
    <dgm:pt modelId="{951AA1FC-9090-4899-8EA6-00E966AB81A6}" type="sibTrans" cxnId="{D0D5C661-24B6-4B64-8114-D280F363DAE8}">
      <dgm:prSet/>
      <dgm:spPr/>
      <dgm:t>
        <a:bodyPr/>
        <a:lstStyle/>
        <a:p>
          <a:endParaRPr lang="en-US"/>
        </a:p>
      </dgm:t>
    </dgm:pt>
    <dgm:pt modelId="{9019AF92-5600-4BF6-A6FB-4411BD1FF9EF}">
      <dgm:prSet phldrT="[Text]"/>
      <dgm:spPr/>
      <dgm:t>
        <a:bodyPr/>
        <a:lstStyle/>
        <a:p>
          <a:r>
            <a:rPr lang="en-US" dirty="0" smtClean="0"/>
            <a:t>Commitment to implement the </a:t>
          </a:r>
          <a:r>
            <a:rPr lang="en-US" dirty="0" err="1" smtClean="0"/>
            <a:t>AirCAAP</a:t>
          </a:r>
          <a:endParaRPr lang="en-US" dirty="0"/>
        </a:p>
      </dgm:t>
    </dgm:pt>
    <dgm:pt modelId="{7C052F4C-8311-49F2-B983-EF4FE29D5FE0}" type="parTrans" cxnId="{E81F2C4A-E96F-4F59-AD75-0EE16B32E4B6}">
      <dgm:prSet/>
      <dgm:spPr/>
      <dgm:t>
        <a:bodyPr/>
        <a:lstStyle/>
        <a:p>
          <a:endParaRPr lang="en-US"/>
        </a:p>
      </dgm:t>
    </dgm:pt>
    <dgm:pt modelId="{0FFD7724-C1AE-469C-946A-04BD0D441119}" type="sibTrans" cxnId="{E81F2C4A-E96F-4F59-AD75-0EE16B32E4B6}">
      <dgm:prSet/>
      <dgm:spPr/>
      <dgm:t>
        <a:bodyPr/>
        <a:lstStyle/>
        <a:p>
          <a:endParaRPr lang="en-US"/>
        </a:p>
      </dgm:t>
    </dgm:pt>
    <dgm:pt modelId="{6D7F555A-9424-47F9-B2FB-38B88CA8ECC0}">
      <dgm:prSet phldrT="[Text]"/>
      <dgm:spPr/>
      <dgm:t>
        <a:bodyPr/>
        <a:lstStyle/>
        <a:p>
          <a:r>
            <a:rPr lang="en-US" dirty="0" smtClean="0"/>
            <a:t>Process to address unforeseen shortfalls</a:t>
          </a:r>
          <a:endParaRPr lang="en-US" dirty="0"/>
        </a:p>
      </dgm:t>
    </dgm:pt>
    <dgm:pt modelId="{37FC0A75-8ED5-434C-98E7-C51EFF197801}" type="parTrans" cxnId="{9131D66A-D918-4A37-A0BD-FF7D47B168FD}">
      <dgm:prSet/>
      <dgm:spPr/>
      <dgm:t>
        <a:bodyPr/>
        <a:lstStyle/>
        <a:p>
          <a:endParaRPr lang="en-US"/>
        </a:p>
      </dgm:t>
    </dgm:pt>
    <dgm:pt modelId="{9F733145-3E05-4D74-8648-6298D6CA2546}" type="sibTrans" cxnId="{9131D66A-D918-4A37-A0BD-FF7D47B168FD}">
      <dgm:prSet/>
      <dgm:spPr/>
      <dgm:t>
        <a:bodyPr/>
        <a:lstStyle/>
        <a:p>
          <a:endParaRPr lang="en-US"/>
        </a:p>
      </dgm:t>
    </dgm:pt>
    <dgm:pt modelId="{6DFC156E-5825-4C9E-BA50-D3A522247471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Methodologies for calculating emissions and emissions reductions</a:t>
          </a:r>
          <a:endParaRPr lang="en-US" dirty="0"/>
        </a:p>
      </dgm:t>
    </dgm:pt>
    <dgm:pt modelId="{96801E41-3FB9-4CDF-B34F-829B0AE800EA}" type="parTrans" cxnId="{63A732D0-44FB-4BB2-9D57-E9526DEEF600}">
      <dgm:prSet/>
      <dgm:spPr/>
      <dgm:t>
        <a:bodyPr/>
        <a:lstStyle/>
        <a:p>
          <a:endParaRPr lang="en-US"/>
        </a:p>
      </dgm:t>
    </dgm:pt>
    <dgm:pt modelId="{B7AD1513-58D7-40ED-9F8B-7836A7F2ADE6}" type="sibTrans" cxnId="{63A732D0-44FB-4BB2-9D57-E9526DEEF600}">
      <dgm:prSet/>
      <dgm:spPr/>
      <dgm:t>
        <a:bodyPr/>
        <a:lstStyle/>
        <a:p>
          <a:endParaRPr lang="en-US"/>
        </a:p>
      </dgm:t>
    </dgm:pt>
    <dgm:pt modelId="{46168E87-2642-462F-9C6B-2DCFA2DA6E94}">
      <dgm:prSet phldrT="[Text]"/>
      <dgm:spPr/>
      <dgm:t>
        <a:bodyPr/>
        <a:lstStyle/>
        <a:p>
          <a:pPr marL="0" lvl="1" indent="0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dirty="0" smtClean="0"/>
            <a:t>Opportunities for public involvement </a:t>
          </a:r>
          <a:endParaRPr lang="en-US" dirty="0"/>
        </a:p>
      </dgm:t>
    </dgm:pt>
    <dgm:pt modelId="{F1296DA6-F2B0-4516-991A-65F8D6719E82}" type="sibTrans" cxnId="{8915BFAA-BB23-4280-A7BF-9BC9B24EEF4D}">
      <dgm:prSet/>
      <dgm:spPr/>
      <dgm:t>
        <a:bodyPr/>
        <a:lstStyle/>
        <a:p>
          <a:endParaRPr lang="en-US"/>
        </a:p>
      </dgm:t>
    </dgm:pt>
    <dgm:pt modelId="{867E5C76-7FEF-4FAA-9ED4-487EF1EB2485}" type="parTrans" cxnId="{8915BFAA-BB23-4280-A7BF-9BC9B24EEF4D}">
      <dgm:prSet/>
      <dgm:spPr/>
      <dgm:t>
        <a:bodyPr/>
        <a:lstStyle/>
        <a:p>
          <a:endParaRPr lang="en-US"/>
        </a:p>
      </dgm:t>
    </dgm:pt>
    <dgm:pt modelId="{47FCB584-C0EC-4A88-99B0-6E3F2021ED39}" type="pres">
      <dgm:prSet presAssocID="{C53DAB5A-CFAF-4432-80E1-519E386638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08712-8A13-450C-9005-254F1BE8C565}" type="pres">
      <dgm:prSet presAssocID="{E1CE67C4-692B-4F8F-954B-00C07974DF3A}" presName="composite" presStyleCnt="0"/>
      <dgm:spPr/>
      <dgm:t>
        <a:bodyPr/>
        <a:lstStyle/>
        <a:p>
          <a:endParaRPr lang="en-US"/>
        </a:p>
      </dgm:t>
    </dgm:pt>
    <dgm:pt modelId="{43B4FE44-B8FC-41A0-A69E-834094B7D7A9}" type="pres">
      <dgm:prSet presAssocID="{E1CE67C4-692B-4F8F-954B-00C07974DF3A}" presName="parTx" presStyleLbl="alignNode1" presStyleIdx="0" presStyleCnt="3" custScaleX="116080" custScaleY="100084" custLinFactNeighborX="-24867" custLinFactNeighborY="22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CF0FE-9879-407E-8BFE-B36900477480}" type="pres">
      <dgm:prSet presAssocID="{E1CE67C4-692B-4F8F-954B-00C07974DF3A}" presName="desTx" presStyleLbl="alignAccFollowNode1" presStyleIdx="0" presStyleCnt="3" custScaleX="115209" custScaleY="9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03BC78-9B92-4080-AF6C-DE23D2361BC0}" type="pres">
      <dgm:prSet presAssocID="{65EC2194-EAF2-4879-940E-FE375D004D90}" presName="space" presStyleCnt="0"/>
      <dgm:spPr/>
      <dgm:t>
        <a:bodyPr/>
        <a:lstStyle/>
        <a:p>
          <a:endParaRPr lang="en-US"/>
        </a:p>
      </dgm:t>
    </dgm:pt>
    <dgm:pt modelId="{CB43396A-A407-4FAE-8D13-1B0BE135C5EE}" type="pres">
      <dgm:prSet presAssocID="{77EFC1FD-6979-463D-B355-FEAFCFB9AD4B}" presName="composite" presStyleCnt="0"/>
      <dgm:spPr/>
      <dgm:t>
        <a:bodyPr/>
        <a:lstStyle/>
        <a:p>
          <a:endParaRPr lang="en-US"/>
        </a:p>
      </dgm:t>
    </dgm:pt>
    <dgm:pt modelId="{D43A878A-7943-42E4-8B4D-35425F71A269}" type="pres">
      <dgm:prSet presAssocID="{77EFC1FD-6979-463D-B355-FEAFCFB9AD4B}" presName="parTx" presStyleLbl="alignNode1" presStyleIdx="1" presStyleCnt="3" custScaleX="112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E9F75-7D3B-4DFF-982A-F93AA2B1EFDE}" type="pres">
      <dgm:prSet presAssocID="{77EFC1FD-6979-463D-B355-FEAFCFB9AD4B}" presName="desTx" presStyleLbl="alignAccFollowNode1" presStyleIdx="1" presStyleCnt="3" custScaleX="11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C805D-935E-4559-86D4-66FA0E710148}" type="pres">
      <dgm:prSet presAssocID="{35B4F5C8-DB59-4FF1-AFE2-FC9401895B8B}" presName="space" presStyleCnt="0"/>
      <dgm:spPr/>
      <dgm:t>
        <a:bodyPr/>
        <a:lstStyle/>
        <a:p>
          <a:endParaRPr lang="en-US"/>
        </a:p>
      </dgm:t>
    </dgm:pt>
    <dgm:pt modelId="{DEAA7227-14CA-432A-B02D-67A4E7509965}" type="pres">
      <dgm:prSet presAssocID="{30BF66D3-C1D7-4289-A82C-92A383466246}" presName="composite" presStyleCnt="0"/>
      <dgm:spPr/>
      <dgm:t>
        <a:bodyPr/>
        <a:lstStyle/>
        <a:p>
          <a:endParaRPr lang="en-US"/>
        </a:p>
      </dgm:t>
    </dgm:pt>
    <dgm:pt modelId="{C762CF5C-4CA3-4DE3-A176-2CC563F5DEC1}" type="pres">
      <dgm:prSet presAssocID="{30BF66D3-C1D7-4289-A82C-92A383466246}" presName="parTx" presStyleLbl="alignNode1" presStyleIdx="2" presStyleCnt="3" custScaleX="115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AE5E5-0FCE-4932-BED4-8103AF4C6123}" type="pres">
      <dgm:prSet presAssocID="{30BF66D3-C1D7-4289-A82C-92A383466246}" presName="desTx" presStyleLbl="alignAccFollowNode1" presStyleIdx="2" presStyleCnt="3" custScaleX="116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31D66A-D918-4A37-A0BD-FF7D47B168FD}" srcId="{E1CE67C4-692B-4F8F-954B-00C07974DF3A}" destId="{6D7F555A-9424-47F9-B2FB-38B88CA8ECC0}" srcOrd="1" destOrd="0" parTransId="{37FC0A75-8ED5-434C-98E7-C51EFF197801}" sibTransId="{9F733145-3E05-4D74-8648-6298D6CA2546}"/>
    <dgm:cxn modelId="{D31E9165-9890-48F5-93B2-08CC86BDD2D2}" srcId="{C53DAB5A-CFAF-4432-80E1-519E38663860}" destId="{77EFC1FD-6979-463D-B355-FEAFCFB9AD4B}" srcOrd="1" destOrd="0" parTransId="{BE94DF45-401F-415D-9C3C-60E92B57FA68}" sibTransId="{35B4F5C8-DB59-4FF1-AFE2-FC9401895B8B}"/>
    <dgm:cxn modelId="{D0D5C661-24B6-4B64-8114-D280F363DAE8}" srcId="{E1CE67C4-692B-4F8F-954B-00C07974DF3A}" destId="{FFC9CACF-6574-49AA-BFF6-0769B9E0639E}" srcOrd="2" destOrd="0" parTransId="{774D0BF3-B9A3-4CAA-9876-D186E2AE2B25}" sibTransId="{951AA1FC-9090-4899-8EA6-00E966AB81A6}"/>
    <dgm:cxn modelId="{49AFA9E6-F6E2-4132-9354-7DEFEA6C0F34}" srcId="{C53DAB5A-CFAF-4432-80E1-519E38663860}" destId="{E1CE67C4-692B-4F8F-954B-00C07974DF3A}" srcOrd="0" destOrd="0" parTransId="{44AB34B4-490B-4810-B4F3-29249FCC3562}" sibTransId="{65EC2194-EAF2-4879-940E-FE375D004D90}"/>
    <dgm:cxn modelId="{0BAD02E2-E580-4881-8543-630E620C4350}" type="presOf" srcId="{6DFC156E-5825-4C9E-BA50-D3A522247471}" destId="{30EAE5E5-0FCE-4932-BED4-8103AF4C6123}" srcOrd="0" destOrd="1" presId="urn:microsoft.com/office/officeart/2005/8/layout/hList1"/>
    <dgm:cxn modelId="{2683DEEC-E1E2-423B-9B3F-057069A52B07}" srcId="{77EFC1FD-6979-463D-B355-FEAFCFB9AD4B}" destId="{CC687E51-8C0A-43E2-B320-3819633977F7}" srcOrd="0" destOrd="0" parTransId="{08CD5117-FD43-4434-9A3B-5550DEBFF280}" sibTransId="{77B7EBE9-136F-40DC-B4E0-7AFE45876236}"/>
    <dgm:cxn modelId="{8DC121DB-ADF8-4B89-8C0E-CCCB258596A7}" type="presOf" srcId="{6D7F555A-9424-47F9-B2FB-38B88CA8ECC0}" destId="{CF4CF0FE-9879-407E-8BFE-B36900477480}" srcOrd="0" destOrd="1" presId="urn:microsoft.com/office/officeart/2005/8/layout/hList1"/>
    <dgm:cxn modelId="{10BC35B6-4192-4FB4-BCD5-35EBC07D1DDF}" srcId="{77EFC1FD-6979-463D-B355-FEAFCFB9AD4B}" destId="{BE6D52D8-D027-46FA-AB8A-351F0B9F4671}" srcOrd="1" destOrd="0" parTransId="{9404D4BE-40FA-474C-8E44-10988ABE3819}" sibTransId="{33843B5C-C6EF-4070-B964-9555A6B11869}"/>
    <dgm:cxn modelId="{9FDC6E9A-9E70-426C-AB75-FBA2DD8AE1EE}" srcId="{C53DAB5A-CFAF-4432-80E1-519E38663860}" destId="{30BF66D3-C1D7-4289-A82C-92A383466246}" srcOrd="2" destOrd="0" parTransId="{CA576B56-F92B-4A12-AF29-75A00C7DC8F4}" sibTransId="{04A050B0-5C60-4BC9-8F2F-4409A0E7EA2A}"/>
    <dgm:cxn modelId="{E81F2C4A-E96F-4F59-AD75-0EE16B32E4B6}" srcId="{E1CE67C4-692B-4F8F-954B-00C07974DF3A}" destId="{9019AF92-5600-4BF6-A6FB-4411BD1FF9EF}" srcOrd="0" destOrd="0" parTransId="{7C052F4C-8311-49F2-B983-EF4FE29D5FE0}" sibTransId="{0FFD7724-C1AE-469C-946A-04BD0D441119}"/>
    <dgm:cxn modelId="{28245A48-54D4-4E71-8387-F13B05167B51}" type="presOf" srcId="{77EFC1FD-6979-463D-B355-FEAFCFB9AD4B}" destId="{D43A878A-7943-42E4-8B4D-35425F71A269}" srcOrd="0" destOrd="0" presId="urn:microsoft.com/office/officeart/2005/8/layout/hList1"/>
    <dgm:cxn modelId="{EFCAE0C2-B72F-427D-9DA4-06A1E1151333}" type="presOf" srcId="{9019AF92-5600-4BF6-A6FB-4411BD1FF9EF}" destId="{CF4CF0FE-9879-407E-8BFE-B36900477480}" srcOrd="0" destOrd="0" presId="urn:microsoft.com/office/officeart/2005/8/layout/hList1"/>
    <dgm:cxn modelId="{B682C439-561D-4919-A042-E21AF5CFE28A}" type="presOf" srcId="{F16389B9-0974-4AA0-9B77-C98996FC394F}" destId="{30EAE5E5-0FCE-4932-BED4-8103AF4C6123}" srcOrd="0" destOrd="0" presId="urn:microsoft.com/office/officeart/2005/8/layout/hList1"/>
    <dgm:cxn modelId="{EAADCC3B-B026-430C-A0D7-66391279F309}" type="presOf" srcId="{BE6D52D8-D027-46FA-AB8A-351F0B9F4671}" destId="{092E9F75-7D3B-4DFF-982A-F93AA2B1EFDE}" srcOrd="0" destOrd="2" presId="urn:microsoft.com/office/officeart/2005/8/layout/hList1"/>
    <dgm:cxn modelId="{3EA0AC33-03D8-45DC-AF91-128E0BE55C8C}" type="presOf" srcId="{B4210E78-AC90-4F6B-BB8A-90B24C0FCF36}" destId="{092E9F75-7D3B-4DFF-982A-F93AA2B1EFDE}" srcOrd="0" destOrd="1" presId="urn:microsoft.com/office/officeart/2005/8/layout/hList1"/>
    <dgm:cxn modelId="{8915BFAA-BB23-4280-A7BF-9BC9B24EEF4D}" srcId="{30BF66D3-C1D7-4289-A82C-92A383466246}" destId="{46168E87-2642-462F-9C6B-2DCFA2DA6E94}" srcOrd="2" destOrd="0" parTransId="{867E5C76-7FEF-4FAA-9ED4-487EF1EB2485}" sibTransId="{F1296DA6-F2B0-4516-991A-65F8D6719E82}"/>
    <dgm:cxn modelId="{A99B8171-5EED-4438-861B-E2DD177C5B3B}" type="presOf" srcId="{30BF66D3-C1D7-4289-A82C-92A383466246}" destId="{C762CF5C-4CA3-4DE3-A176-2CC563F5DEC1}" srcOrd="0" destOrd="0" presId="urn:microsoft.com/office/officeart/2005/8/layout/hList1"/>
    <dgm:cxn modelId="{7B61E256-6FFD-4254-A676-B2E1F6D9A265}" type="presOf" srcId="{E1CE67C4-692B-4F8F-954B-00C07974DF3A}" destId="{43B4FE44-B8FC-41A0-A69E-834094B7D7A9}" srcOrd="0" destOrd="0" presId="urn:microsoft.com/office/officeart/2005/8/layout/hList1"/>
    <dgm:cxn modelId="{63A732D0-44FB-4BB2-9D57-E9526DEEF600}" srcId="{30BF66D3-C1D7-4289-A82C-92A383466246}" destId="{6DFC156E-5825-4C9E-BA50-D3A522247471}" srcOrd="1" destOrd="0" parTransId="{96801E41-3FB9-4CDF-B34F-829B0AE800EA}" sibTransId="{B7AD1513-58D7-40ED-9F8B-7836A7F2ADE6}"/>
    <dgm:cxn modelId="{F9205AE3-9CF3-489C-AD70-CF77A354BE95}" srcId="{CC687E51-8C0A-43E2-B320-3819633977F7}" destId="{B4210E78-AC90-4F6B-BB8A-90B24C0FCF36}" srcOrd="0" destOrd="0" parTransId="{E913F574-E0FE-4A27-9BB5-D2BBEC95EAE2}" sibTransId="{8594027D-64B6-4E06-8066-BA6327AD5DAB}"/>
    <dgm:cxn modelId="{259FCEBF-5320-4035-A2BC-238EEBB9969D}" type="presOf" srcId="{FFC9CACF-6574-49AA-BFF6-0769B9E0639E}" destId="{CF4CF0FE-9879-407E-8BFE-B36900477480}" srcOrd="0" destOrd="2" presId="urn:microsoft.com/office/officeart/2005/8/layout/hList1"/>
    <dgm:cxn modelId="{7CE8FC57-F76B-473B-861E-53FE47EECE6A}" type="presOf" srcId="{46168E87-2642-462F-9C6B-2DCFA2DA6E94}" destId="{30EAE5E5-0FCE-4932-BED4-8103AF4C6123}" srcOrd="0" destOrd="2" presId="urn:microsoft.com/office/officeart/2005/8/layout/hList1"/>
    <dgm:cxn modelId="{D8ACBBA2-D89F-4107-B7F6-BBE1B11A60AC}" type="presOf" srcId="{CC687E51-8C0A-43E2-B320-3819633977F7}" destId="{092E9F75-7D3B-4DFF-982A-F93AA2B1EFDE}" srcOrd="0" destOrd="0" presId="urn:microsoft.com/office/officeart/2005/8/layout/hList1"/>
    <dgm:cxn modelId="{F7AED168-68B7-4B9C-9A1F-8F3DE3A72596}" srcId="{30BF66D3-C1D7-4289-A82C-92A383466246}" destId="{F16389B9-0974-4AA0-9B77-C98996FC394F}" srcOrd="0" destOrd="0" parTransId="{9BEEBC97-A41F-4781-9347-A1438D8E0CC6}" sibTransId="{683D3A43-FE55-4F85-B248-607AE7975BB4}"/>
    <dgm:cxn modelId="{3FED0728-BC14-4B9B-8275-F05F148DAB17}" type="presOf" srcId="{C53DAB5A-CFAF-4432-80E1-519E38663860}" destId="{47FCB584-C0EC-4A88-99B0-6E3F2021ED39}" srcOrd="0" destOrd="0" presId="urn:microsoft.com/office/officeart/2005/8/layout/hList1"/>
    <dgm:cxn modelId="{50D8764F-DFC5-4583-B816-BCF6050B4BB0}" type="presParOf" srcId="{47FCB584-C0EC-4A88-99B0-6E3F2021ED39}" destId="{AEB08712-8A13-450C-9005-254F1BE8C565}" srcOrd="0" destOrd="0" presId="urn:microsoft.com/office/officeart/2005/8/layout/hList1"/>
    <dgm:cxn modelId="{27C5A2EF-1D0A-4595-85CD-2DE38A504D10}" type="presParOf" srcId="{AEB08712-8A13-450C-9005-254F1BE8C565}" destId="{43B4FE44-B8FC-41A0-A69E-834094B7D7A9}" srcOrd="0" destOrd="0" presId="urn:microsoft.com/office/officeart/2005/8/layout/hList1"/>
    <dgm:cxn modelId="{77B99E7C-A6D3-4E96-827C-89CA8BCA60FD}" type="presParOf" srcId="{AEB08712-8A13-450C-9005-254F1BE8C565}" destId="{CF4CF0FE-9879-407E-8BFE-B36900477480}" srcOrd="1" destOrd="0" presId="urn:microsoft.com/office/officeart/2005/8/layout/hList1"/>
    <dgm:cxn modelId="{E255A14B-1894-4264-A7D4-D1900F96AD53}" type="presParOf" srcId="{47FCB584-C0EC-4A88-99B0-6E3F2021ED39}" destId="{2603BC78-9B92-4080-AF6C-DE23D2361BC0}" srcOrd="1" destOrd="0" presId="urn:microsoft.com/office/officeart/2005/8/layout/hList1"/>
    <dgm:cxn modelId="{06CB66D4-77F2-4A98-BD5D-CDF10EADA0C0}" type="presParOf" srcId="{47FCB584-C0EC-4A88-99B0-6E3F2021ED39}" destId="{CB43396A-A407-4FAE-8D13-1B0BE135C5EE}" srcOrd="2" destOrd="0" presId="urn:microsoft.com/office/officeart/2005/8/layout/hList1"/>
    <dgm:cxn modelId="{1256E22D-FE6A-4720-A333-E959C02266BB}" type="presParOf" srcId="{CB43396A-A407-4FAE-8D13-1B0BE135C5EE}" destId="{D43A878A-7943-42E4-8B4D-35425F71A269}" srcOrd="0" destOrd="0" presId="urn:microsoft.com/office/officeart/2005/8/layout/hList1"/>
    <dgm:cxn modelId="{66A1689E-2B9D-41ED-9946-CA6E0C9E542D}" type="presParOf" srcId="{CB43396A-A407-4FAE-8D13-1B0BE135C5EE}" destId="{092E9F75-7D3B-4DFF-982A-F93AA2B1EFDE}" srcOrd="1" destOrd="0" presId="urn:microsoft.com/office/officeart/2005/8/layout/hList1"/>
    <dgm:cxn modelId="{29D0DBFE-BB78-425A-9CB9-200B3571E78B}" type="presParOf" srcId="{47FCB584-C0EC-4A88-99B0-6E3F2021ED39}" destId="{240C805D-935E-4559-86D4-66FA0E710148}" srcOrd="3" destOrd="0" presId="urn:microsoft.com/office/officeart/2005/8/layout/hList1"/>
    <dgm:cxn modelId="{FB8ED947-596E-4241-B741-23AA09D2FA44}" type="presParOf" srcId="{47FCB584-C0EC-4A88-99B0-6E3F2021ED39}" destId="{DEAA7227-14CA-432A-B02D-67A4E7509965}" srcOrd="4" destOrd="0" presId="urn:microsoft.com/office/officeart/2005/8/layout/hList1"/>
    <dgm:cxn modelId="{EA2AF507-F528-46C1-922D-B599386383F9}" type="presParOf" srcId="{DEAA7227-14CA-432A-B02D-67A4E7509965}" destId="{C762CF5C-4CA3-4DE3-A176-2CC563F5DEC1}" srcOrd="0" destOrd="0" presId="urn:microsoft.com/office/officeart/2005/8/layout/hList1"/>
    <dgm:cxn modelId="{2049E9AD-520F-4AA4-8CB0-9307C6F85B52}" type="presParOf" srcId="{DEAA7227-14CA-432A-B02D-67A4E7509965}" destId="{30EAE5E5-0FCE-4932-BED4-8103AF4C61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57D4-4C24-0540-B72F-47C12F7DAA3B}">
      <dsp:nvSpPr>
        <dsp:cNvPr id="0" name=""/>
        <dsp:cNvSpPr/>
      </dsp:nvSpPr>
      <dsp:spPr>
        <a:xfrm>
          <a:off x="-2911990" y="-343875"/>
          <a:ext cx="3474311" cy="3474311"/>
        </a:xfrm>
        <a:prstGeom prst="blockArc">
          <a:avLst>
            <a:gd name="adj1" fmla="val 18900000"/>
            <a:gd name="adj2" fmla="val 2700000"/>
            <a:gd name="adj3" fmla="val 622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81E64-1C05-4B67-949C-204B3E675B63}">
      <dsp:nvSpPr>
        <dsp:cNvPr id="0" name=""/>
        <dsp:cNvSpPr/>
      </dsp:nvSpPr>
      <dsp:spPr>
        <a:xfrm>
          <a:off x="361551" y="362473"/>
          <a:ext cx="1668361" cy="51540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 Necessary Approvals</a:t>
          </a:r>
          <a:endParaRPr lang="en-US" sz="1500" kern="1200" dirty="0"/>
        </a:p>
      </dsp:txBody>
      <dsp:txXfrm>
        <a:off x="361551" y="362473"/>
        <a:ext cx="1668361" cy="515403"/>
      </dsp:txXfrm>
    </dsp:sp>
    <dsp:sp modelId="{0FB318AB-978A-B640-8AD2-0C8A76233089}">
      <dsp:nvSpPr>
        <dsp:cNvPr id="0" name=""/>
        <dsp:cNvSpPr/>
      </dsp:nvSpPr>
      <dsp:spPr>
        <a:xfrm>
          <a:off x="39424" y="298047"/>
          <a:ext cx="644254" cy="6442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C3A16-D559-4126-9265-BE4B7B09BE08}">
      <dsp:nvSpPr>
        <dsp:cNvPr id="0" name=""/>
        <dsp:cNvSpPr/>
      </dsp:nvSpPr>
      <dsp:spPr>
        <a:xfrm>
          <a:off x="548900" y="1135578"/>
          <a:ext cx="1481011" cy="51540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Public Process</a:t>
          </a:r>
          <a:endParaRPr lang="en-US" sz="1500" kern="1200" dirty="0"/>
        </a:p>
      </dsp:txBody>
      <dsp:txXfrm>
        <a:off x="548900" y="1135578"/>
        <a:ext cx="1481011" cy="515403"/>
      </dsp:txXfrm>
    </dsp:sp>
    <dsp:sp modelId="{3EB4661C-221E-4B43-9CFE-A2E8C2560F9A}">
      <dsp:nvSpPr>
        <dsp:cNvPr id="0" name=""/>
        <dsp:cNvSpPr/>
      </dsp:nvSpPr>
      <dsp:spPr>
        <a:xfrm>
          <a:off x="226773" y="1071152"/>
          <a:ext cx="644254" cy="6442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8827A-6EE3-44E6-B9C5-8528138B6480}">
      <dsp:nvSpPr>
        <dsp:cNvPr id="0" name=""/>
        <dsp:cNvSpPr/>
      </dsp:nvSpPr>
      <dsp:spPr>
        <a:xfrm>
          <a:off x="361551" y="1908683"/>
          <a:ext cx="1668361" cy="515403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9102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CEQA</a:t>
          </a:r>
          <a:endParaRPr lang="en-US" sz="1500" kern="1200" dirty="0"/>
        </a:p>
      </dsp:txBody>
      <dsp:txXfrm>
        <a:off x="361551" y="1908683"/>
        <a:ext cx="1668361" cy="515403"/>
      </dsp:txXfrm>
    </dsp:sp>
    <dsp:sp modelId="{F50479DB-92C8-41EF-9A12-76EAF4D9BF06}">
      <dsp:nvSpPr>
        <dsp:cNvPr id="0" name=""/>
        <dsp:cNvSpPr/>
      </dsp:nvSpPr>
      <dsp:spPr>
        <a:xfrm>
          <a:off x="39424" y="1844258"/>
          <a:ext cx="644254" cy="6442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2299D-777A-4D07-A839-20C31DDA5C54}">
      <dsp:nvSpPr>
        <dsp:cNvPr id="0" name=""/>
        <dsp:cNvSpPr/>
      </dsp:nvSpPr>
      <dsp:spPr>
        <a:xfrm>
          <a:off x="2988" y="5177"/>
          <a:ext cx="2913757" cy="11655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On-Road Vehicles</a:t>
          </a:r>
          <a:endParaRPr lang="en-US" sz="2400" kern="1200" dirty="0"/>
        </a:p>
      </dsp:txBody>
      <dsp:txXfrm>
        <a:off x="2988" y="5177"/>
        <a:ext cx="2913757" cy="1165502"/>
      </dsp:txXfrm>
    </dsp:sp>
    <dsp:sp modelId="{D2586642-3E2B-4D41-8103-93263150367B}">
      <dsp:nvSpPr>
        <dsp:cNvPr id="0" name=""/>
        <dsp:cNvSpPr/>
      </dsp:nvSpPr>
      <dsp:spPr>
        <a:xfrm>
          <a:off x="2988" y="1170680"/>
          <a:ext cx="2913757" cy="25912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Passenger traffic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Cargo traffic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Airport/Airline-controlled vehicles</a:t>
          </a:r>
          <a:endParaRPr lang="en-US" sz="2400" kern="1200" dirty="0"/>
        </a:p>
      </dsp:txBody>
      <dsp:txXfrm>
        <a:off x="2988" y="1170680"/>
        <a:ext cx="2913757" cy="2591280"/>
      </dsp:txXfrm>
    </dsp:sp>
    <dsp:sp modelId="{D8F3AEA4-411B-41A8-9908-82B6F32A7C63}">
      <dsp:nvSpPr>
        <dsp:cNvPr id="0" name=""/>
        <dsp:cNvSpPr/>
      </dsp:nvSpPr>
      <dsp:spPr>
        <a:xfrm>
          <a:off x="3324671" y="5177"/>
          <a:ext cx="2913757" cy="11655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Off-Road Vehicles</a:t>
          </a:r>
          <a:endParaRPr lang="en-US" sz="2400" kern="1200" dirty="0"/>
        </a:p>
      </dsp:txBody>
      <dsp:txXfrm>
        <a:off x="3324671" y="5177"/>
        <a:ext cx="2913757" cy="1165502"/>
      </dsp:txXfrm>
    </dsp:sp>
    <dsp:sp modelId="{3B546A37-9CF0-4608-8C00-FFBD0D51238B}">
      <dsp:nvSpPr>
        <dsp:cNvPr id="0" name=""/>
        <dsp:cNvSpPr/>
      </dsp:nvSpPr>
      <dsp:spPr>
        <a:xfrm>
          <a:off x="3324671" y="1170680"/>
          <a:ext cx="2913757" cy="25912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Ground Support Equipment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Construction Equipment</a:t>
          </a:r>
          <a:endParaRPr lang="en-US" sz="2400" kern="1200" dirty="0"/>
        </a:p>
      </dsp:txBody>
      <dsp:txXfrm>
        <a:off x="3324671" y="1170680"/>
        <a:ext cx="2913757" cy="2591280"/>
      </dsp:txXfrm>
    </dsp:sp>
    <dsp:sp modelId="{4D21B94B-D6DA-401A-BF97-E62F2652E236}">
      <dsp:nvSpPr>
        <dsp:cNvPr id="0" name=""/>
        <dsp:cNvSpPr/>
      </dsp:nvSpPr>
      <dsp:spPr>
        <a:xfrm>
          <a:off x="6646354" y="5177"/>
          <a:ext cx="2913757" cy="11655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Aircraft</a:t>
          </a:r>
          <a:endParaRPr lang="en-US" sz="2400" kern="1200" dirty="0"/>
        </a:p>
      </dsp:txBody>
      <dsp:txXfrm>
        <a:off x="6646354" y="5177"/>
        <a:ext cx="2913757" cy="1165502"/>
      </dsp:txXfrm>
    </dsp:sp>
    <dsp:sp modelId="{E7B6537F-AAC3-4B05-8A7C-BF967639DAC9}">
      <dsp:nvSpPr>
        <dsp:cNvPr id="0" name=""/>
        <dsp:cNvSpPr/>
      </dsp:nvSpPr>
      <dsp:spPr>
        <a:xfrm>
          <a:off x="6649342" y="1175857"/>
          <a:ext cx="2913757" cy="259128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Only included if airport volunteers aircraft measures in </a:t>
          </a:r>
          <a:r>
            <a:rPr lang="en-US" sz="2400" kern="1200" dirty="0" err="1" smtClean="0"/>
            <a:t>AirCAAP</a:t>
          </a:r>
          <a:endParaRPr lang="en-US" sz="2400" kern="1200" dirty="0"/>
        </a:p>
      </dsp:txBody>
      <dsp:txXfrm>
        <a:off x="6649342" y="1175857"/>
        <a:ext cx="2913757" cy="2591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4FE44-B8FC-41A0-A69E-834094B7D7A9}">
      <dsp:nvSpPr>
        <dsp:cNvPr id="0" name=""/>
        <dsp:cNvSpPr/>
      </dsp:nvSpPr>
      <dsp:spPr>
        <a:xfrm>
          <a:off x="0" y="321862"/>
          <a:ext cx="2909227" cy="61813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Requirements for Airports </a:t>
          </a:r>
          <a:endParaRPr lang="en-US" sz="1700" b="1" kern="1200" dirty="0"/>
        </a:p>
      </dsp:txBody>
      <dsp:txXfrm>
        <a:off x="0" y="321862"/>
        <a:ext cx="2909227" cy="618131"/>
      </dsp:txXfrm>
    </dsp:sp>
    <dsp:sp modelId="{CF4CF0FE-9879-407E-8BFE-B36900477480}">
      <dsp:nvSpPr>
        <dsp:cNvPr id="0" name=""/>
        <dsp:cNvSpPr/>
      </dsp:nvSpPr>
      <dsp:spPr>
        <a:xfrm>
          <a:off x="12855" y="927907"/>
          <a:ext cx="2887397" cy="2319157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Commitment to implement the </a:t>
          </a:r>
          <a:r>
            <a:rPr lang="en-US" sz="1700" kern="1200" dirty="0" err="1" smtClean="0"/>
            <a:t>AirCAAP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Process to address unforeseen shortfalls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Recordkeeping and reporting </a:t>
          </a:r>
          <a:endParaRPr lang="en-US" sz="1700" kern="1200" dirty="0"/>
        </a:p>
      </dsp:txBody>
      <dsp:txXfrm>
        <a:off x="12855" y="927907"/>
        <a:ext cx="2887397" cy="2319157"/>
      </dsp:txXfrm>
    </dsp:sp>
    <dsp:sp modelId="{D43A878A-7943-42E4-8B4D-35425F71A269}">
      <dsp:nvSpPr>
        <dsp:cNvPr id="0" name=""/>
        <dsp:cNvSpPr/>
      </dsp:nvSpPr>
      <dsp:spPr>
        <a:xfrm>
          <a:off x="3262039" y="306959"/>
          <a:ext cx="2819880" cy="617612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shade val="85000"/>
                <a:satMod val="130000"/>
              </a:schemeClr>
            </a:gs>
            <a:gs pos="34000">
              <a:schemeClr val="accent5">
                <a:shade val="80000"/>
                <a:hueOff val="174641"/>
                <a:satOff val="-3128"/>
                <a:lumOff val="13293"/>
                <a:alphaOff val="0"/>
                <a:shade val="87000"/>
                <a:satMod val="125000"/>
              </a:schemeClr>
            </a:gs>
            <a:gs pos="70000">
              <a:schemeClr val="accent5">
                <a:shade val="80000"/>
                <a:hueOff val="174641"/>
                <a:satOff val="-3128"/>
                <a:lumOff val="1329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Requirements for District </a:t>
          </a:r>
          <a:endParaRPr lang="en-US" sz="1700" b="1" kern="1200" dirty="0"/>
        </a:p>
      </dsp:txBody>
      <dsp:txXfrm>
        <a:off x="3262039" y="306959"/>
        <a:ext cx="2819880" cy="617612"/>
      </dsp:txXfrm>
    </dsp:sp>
    <dsp:sp modelId="{092E9F75-7D3B-4DFF-982A-F93AA2B1EFDE}">
      <dsp:nvSpPr>
        <dsp:cNvPr id="0" name=""/>
        <dsp:cNvSpPr/>
      </dsp:nvSpPr>
      <dsp:spPr>
        <a:xfrm>
          <a:off x="3262440" y="924571"/>
          <a:ext cx="2819078" cy="232343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Enforceable Mechanism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Process to remedy potential non-compliance 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Regular reporting of effectiveness of MOU</a:t>
          </a:r>
          <a:endParaRPr lang="en-US" sz="1700" kern="1200" dirty="0"/>
        </a:p>
      </dsp:txBody>
      <dsp:txXfrm>
        <a:off x="3262440" y="924571"/>
        <a:ext cx="2819078" cy="2323432"/>
      </dsp:txXfrm>
    </dsp:sp>
    <dsp:sp modelId="{C762CF5C-4CA3-4DE3-A176-2CC563F5DEC1}">
      <dsp:nvSpPr>
        <dsp:cNvPr id="0" name=""/>
        <dsp:cNvSpPr/>
      </dsp:nvSpPr>
      <dsp:spPr>
        <a:xfrm>
          <a:off x="6436764" y="306959"/>
          <a:ext cx="2906595" cy="617612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hade val="85000"/>
                <a:satMod val="130000"/>
              </a:schemeClr>
            </a:gs>
            <a:gs pos="34000">
              <a:schemeClr val="accent5">
                <a:shade val="80000"/>
                <a:hueOff val="349283"/>
                <a:satOff val="-6256"/>
                <a:lumOff val="26585"/>
                <a:alphaOff val="0"/>
                <a:shade val="87000"/>
                <a:satMod val="125000"/>
              </a:schemeClr>
            </a:gs>
            <a:gs pos="70000">
              <a:schemeClr val="accent5">
                <a:shade val="80000"/>
                <a:hueOff val="349283"/>
                <a:satOff val="-6256"/>
                <a:lumOff val="265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Implementation Elements </a:t>
          </a:r>
          <a:endParaRPr lang="en-US" sz="1700" b="1" kern="1200" dirty="0"/>
        </a:p>
      </dsp:txBody>
      <dsp:txXfrm>
        <a:off x="6436764" y="306959"/>
        <a:ext cx="2906595" cy="617612"/>
      </dsp:txXfrm>
    </dsp:sp>
    <dsp:sp modelId="{30EAE5E5-0FCE-4932-BED4-8103AF4C6123}">
      <dsp:nvSpPr>
        <dsp:cNvPr id="0" name=""/>
        <dsp:cNvSpPr/>
      </dsp:nvSpPr>
      <dsp:spPr>
        <a:xfrm>
          <a:off x="6432791" y="924571"/>
          <a:ext cx="2914540" cy="232343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700" kern="1200" dirty="0" smtClean="0"/>
            <a:t>Recordkeeping and tracking components (e.g. VMT, fuel usage, etc.)</a:t>
          </a:r>
          <a:endParaRPr lang="en-US" sz="17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1700" kern="1200" dirty="0" smtClean="0"/>
            <a:t>Methodologies for calculating emissions and emissions reductions</a:t>
          </a:r>
          <a:endParaRPr lang="en-US" sz="1700" kern="1200" dirty="0"/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Opportunities for public involvement </a:t>
          </a:r>
          <a:endParaRPr lang="en-US" sz="1700" kern="1200" dirty="0"/>
        </a:p>
      </dsp:txBody>
      <dsp:txXfrm>
        <a:off x="6432791" y="924571"/>
        <a:ext cx="2914540" cy="232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0.2295</cdr:x>
      <cdr:y>0.566</cdr:y>
    </cdr:from>
    <cdr:to>
      <cdr:x>0.52468</cdr:x>
      <cdr:y>0.62711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61984" y="2080388"/>
          <a:ext cx="1494584" cy="224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2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US" sz="1100" dirty="0"/>
            <a:t>2012 AQMP Set-Aside</a:t>
          </a:r>
        </a:p>
      </cdr:txBody>
    </cdr:sp>
  </cdr:relSizeAnchor>
  <cdr:relSizeAnchor xmlns:cdr="http://schemas.openxmlformats.org/drawingml/2006/chartDrawing">
    <cdr:from>
      <cdr:x>0.63867</cdr:x>
      <cdr:y>0.18662</cdr:y>
    </cdr:from>
    <cdr:to>
      <cdr:x>0.9314</cdr:x>
      <cdr:y>0.29546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33742" y="685934"/>
          <a:ext cx="1482156" cy="4000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6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l">
            <a:lnSpc>
              <a:spcPct val="80000"/>
            </a:lnSpc>
          </a:pPr>
          <a:r>
            <a:rPr lang="en-US" sz="1100" dirty="0"/>
            <a:t>2016 AQMP Set-Aside </a:t>
          </a: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i="1" dirty="0" smtClean="0"/>
            <a:t>(</a:t>
          </a:r>
          <a:r>
            <a:rPr lang="en-US" sz="1100" i="1" dirty="0"/>
            <a:t>Not yet approved)</a:t>
          </a:r>
        </a:p>
      </cdr:txBody>
    </cdr:sp>
  </cdr:relSizeAnchor>
  <cdr:relSizeAnchor xmlns:cdr="http://schemas.openxmlformats.org/drawingml/2006/chartDrawing">
    <cdr:from>
      <cdr:x>0.84532</cdr:x>
      <cdr:y>0.29854</cdr:y>
    </cdr:from>
    <cdr:to>
      <cdr:x>0.87918</cdr:x>
      <cdr:y>0.3825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>
          <a:off x="4280029" y="1097308"/>
          <a:ext cx="171450" cy="30861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0.88144</cdr:x>
      <cdr:y>0.29543</cdr:y>
    </cdr:from>
    <cdr:to>
      <cdr:x>0.92207</cdr:x>
      <cdr:y>0.74944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4462909" y="1085878"/>
          <a:ext cx="205740" cy="166878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C154-DCF1-4732-92DE-A674E585E1C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5808-63A6-4C84-88E0-8CF4E72CCA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89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793471-693F-4762-89C9-00A9D1167987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2D9541-95A6-4F57-A448-D2F5C79AB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7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9541-95A6-4F57-A448-D2F5C79ABED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9541-95A6-4F57-A448-D2F5C79ABED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9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9541-95A6-4F57-A448-D2F5C79ABED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30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D9541-95A6-4F57-A448-D2F5C79ABED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7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6" y="5334000"/>
            <a:ext cx="10157354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5278597"/>
            <a:ext cx="10157354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32460"/>
            <a:ext cx="83820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66" spc="-42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709" y="3713017"/>
            <a:ext cx="83820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167" baseline="0">
                <a:solidFill>
                  <a:schemeClr val="tx2"/>
                </a:solidFill>
                <a:latin typeface="+mj-lt"/>
              </a:defRPr>
            </a:lvl1pPr>
            <a:lvl2pPr marL="380985" indent="0" algn="ctr">
              <a:buNone/>
              <a:defRPr sz="2000"/>
            </a:lvl2pPr>
            <a:lvl3pPr marL="761970" indent="0" algn="ctr">
              <a:buNone/>
              <a:defRPr sz="2000"/>
            </a:lvl3pPr>
            <a:lvl4pPr marL="1142954" indent="0" algn="ctr">
              <a:buNone/>
              <a:defRPr sz="1667"/>
            </a:lvl4pPr>
            <a:lvl5pPr marL="1523939" indent="0" algn="ctr">
              <a:buNone/>
              <a:defRPr sz="1667"/>
            </a:lvl5pPr>
            <a:lvl6pPr marL="1904924" indent="0" algn="ctr">
              <a:buNone/>
              <a:defRPr sz="1667"/>
            </a:lvl6pPr>
            <a:lvl7pPr marL="2285909" indent="0" algn="ctr">
              <a:buNone/>
              <a:defRPr sz="1667"/>
            </a:lvl7pPr>
            <a:lvl8pPr marL="2666893" indent="0" algn="ctr">
              <a:buNone/>
              <a:defRPr sz="1667"/>
            </a:lvl8pPr>
            <a:lvl9pPr marL="3047878" indent="0" algn="ctr">
              <a:buNone/>
              <a:defRPr sz="1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06382" y="36195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2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6" y="5334000"/>
            <a:ext cx="10157354" cy="38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5278597"/>
            <a:ext cx="10157354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45649"/>
            <a:ext cx="2190750" cy="479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45648"/>
            <a:ext cx="6445250" cy="479785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9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038"/>
            <a:ext cx="7620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963"/>
            <a:ext cx="7620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1425575"/>
            <a:ext cx="87630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3824288"/>
            <a:ext cx="87630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0825"/>
            <a:ext cx="430530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20825"/>
            <a:ext cx="4305300" cy="3627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07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304800"/>
            <a:ext cx="8763000" cy="1104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401763"/>
            <a:ext cx="4297362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087563"/>
            <a:ext cx="4297362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1763"/>
            <a:ext cx="43195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588" cy="3070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51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9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74000" y="5411788"/>
            <a:ext cx="2286000" cy="303212"/>
          </a:xfrm>
        </p:spPr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38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9250" indent="-349250">
              <a:buFont typeface="Wingdings" panose="05000000000000000000" pitchFamily="2" charset="2"/>
              <a:buChar char="Ø"/>
              <a:defRPr sz="2800"/>
            </a:lvl1pPr>
            <a:lvl2pPr marL="517525" indent="-349250">
              <a:buFont typeface="Wingdings" panose="05000000000000000000" pitchFamily="2" charset="2"/>
              <a:buChar char="Ø"/>
              <a:defRPr sz="2400"/>
            </a:lvl2pPr>
            <a:lvl3pPr marL="625475" indent="-304800">
              <a:buFont typeface="Wingdings" panose="05000000000000000000" pitchFamily="2" charset="2"/>
              <a:buChar char="Ø"/>
              <a:defRPr sz="1800"/>
            </a:lvl3pPr>
            <a:lvl4pPr marL="746125" indent="-273050">
              <a:buFont typeface="Wingdings" panose="05000000000000000000" pitchFamily="2" charset="2"/>
              <a:buChar char="Ø"/>
              <a:defRPr sz="1800"/>
            </a:lvl4pPr>
            <a:lvl5pPr marL="854075" indent="-22860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1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381000"/>
            <a:ext cx="3276600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588" y="822325"/>
            <a:ext cx="514350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0088" y="1714500"/>
            <a:ext cx="3276600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800"/>
            <a:ext cx="2190750" cy="4843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800"/>
            <a:ext cx="6419850" cy="4843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6" y="5334000"/>
            <a:ext cx="10157354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5278597"/>
            <a:ext cx="10157354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32460"/>
            <a:ext cx="83820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6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710940"/>
            <a:ext cx="83820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000" cap="all" spc="167" baseline="0">
                <a:solidFill>
                  <a:schemeClr val="tx2"/>
                </a:solidFill>
                <a:latin typeface="+mj-lt"/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06382" y="3619500"/>
            <a:ext cx="82296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5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38836"/>
            <a:ext cx="8382000" cy="1208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538112"/>
            <a:ext cx="41148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38113"/>
            <a:ext cx="411480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63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238836"/>
            <a:ext cx="8382000" cy="1208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8377"/>
            <a:ext cx="411480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67" b="0" cap="all" baseline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51945"/>
            <a:ext cx="4114800" cy="2815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538377"/>
            <a:ext cx="4114800" cy="613568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67" b="0" cap="all" baseline="0">
                <a:solidFill>
                  <a:schemeClr val="tx2"/>
                </a:solidFill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151945"/>
            <a:ext cx="4114800" cy="2815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8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5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46" y="5334000"/>
            <a:ext cx="10157354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5278597"/>
            <a:ext cx="10157354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8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375659" cy="5715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366726" y="0"/>
            <a:ext cx="5334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299"/>
            <a:ext cx="2667000" cy="1905000"/>
          </a:xfrm>
        </p:spPr>
        <p:txBody>
          <a:bodyPr anchor="b">
            <a:norm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609600"/>
            <a:ext cx="54102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26670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50">
                <a:solidFill>
                  <a:srgbClr val="FFFFFF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7927" y="5383155"/>
            <a:ext cx="2182092" cy="304271"/>
          </a:xfrm>
        </p:spPr>
        <p:txBody>
          <a:bodyPr/>
          <a:lstStyle>
            <a:lvl1pPr algn="l">
              <a:defRPr/>
            </a:lvl1pPr>
          </a:lstStyle>
          <a:p>
            <a:fld id="{3182DC50-D5DB-4F94-B367-9876CD2C4012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00500" y="5383155"/>
            <a:ext cx="387350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5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127500"/>
            <a:ext cx="10157354" cy="158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095897"/>
            <a:ext cx="10157354" cy="53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29100"/>
            <a:ext cx="8427720" cy="685800"/>
          </a:xfrm>
        </p:spPr>
        <p:txBody>
          <a:bodyPr lIns="91440" tIns="0" rIns="91440" bIns="0" anchor="b">
            <a:noAutofit/>
          </a:bodyPr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10159988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2519"/>
            <a:ext cx="8427720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00"/>
              </a:spcAft>
              <a:buNone/>
              <a:defRPr sz="1250">
                <a:solidFill>
                  <a:srgbClr val="FFFFFF"/>
                </a:solidFill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January 29,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2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334000"/>
            <a:ext cx="10160000" cy="381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5278597"/>
            <a:ext cx="10160001" cy="54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38836"/>
            <a:ext cx="8382000" cy="827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23950"/>
            <a:ext cx="8382000" cy="37669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5383155"/>
            <a:ext cx="206022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1821" y="5383155"/>
            <a:ext cx="40190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0382" y="5383155"/>
            <a:ext cx="109335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4610" y="1076729"/>
            <a:ext cx="8305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/>
  <p:txStyles>
    <p:titleStyle>
      <a:lvl1pPr algn="l" defTabSz="761970" rtl="0" eaLnBrk="1" latinLnBrk="0" hangingPunct="1">
        <a:lnSpc>
          <a:spcPct val="85000"/>
        </a:lnSpc>
        <a:spcBef>
          <a:spcPct val="0"/>
        </a:spcBef>
        <a:buNone/>
        <a:defRPr sz="4000" kern="1200" spc="-42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761970" rtl="0" eaLnBrk="1" latinLnBrk="0" hangingPunct="1">
        <a:lnSpc>
          <a:spcPct val="90000"/>
        </a:lnSpc>
        <a:spcBef>
          <a:spcPts val="1000"/>
        </a:spcBef>
        <a:spcAft>
          <a:spcPts val="167"/>
        </a:spcAft>
        <a:buClr>
          <a:schemeClr val="accent1"/>
        </a:buClr>
        <a:buSzPct val="100000"/>
        <a:buFont typeface="Wingdings" panose="05000000000000000000" pitchFamily="2" charset="2"/>
        <a:buChar char="Ø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88925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250825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269875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Wingdings" panose="05000000000000000000" pitchFamily="2" charset="2"/>
        <a:buChar char="Ø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57250" indent="-231775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Wingdings" panose="05000000000000000000" pitchFamily="2" charset="2"/>
        <a:buChar char="Ø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1663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8329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995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16610" indent="-190492" algn="l" defTabSz="761970" rtl="0" eaLnBrk="1" latinLnBrk="0" hangingPunct="1">
        <a:lnSpc>
          <a:spcPct val="90000"/>
        </a:lnSpc>
        <a:spcBef>
          <a:spcPts val="167"/>
        </a:spcBef>
        <a:spcAft>
          <a:spcPts val="333"/>
        </a:spcAft>
        <a:buClr>
          <a:schemeClr val="accent1"/>
        </a:buClr>
        <a:buFont typeface="Calibri" pitchFamily="34" charset="0"/>
        <a:buChar char="◦"/>
        <a:defRPr sz="11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23E14-0D4D-42CD-8F4C-8EC672F64D93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ABA1-BBC2-4F3E-80F6-E29F6305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macmillan@aqmd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garcia@aqmd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Facility-Based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b="14122"/>
          <a:stretch>
            <a:fillRect/>
          </a:stretch>
        </p:blipFill>
        <p:spPr>
          <a:xfrm>
            <a:off x="0" y="0"/>
            <a:ext cx="10160000" cy="5283105"/>
          </a:xfrm>
          <a:solidFill>
            <a:schemeClr val="accent2"/>
          </a:solidFill>
        </p:spPr>
      </p:pic>
      <p:sp>
        <p:nvSpPr>
          <p:cNvPr id="11" name="TextBox 10"/>
          <p:cNvSpPr txBox="1"/>
          <p:nvPr/>
        </p:nvSpPr>
        <p:spPr>
          <a:xfrm>
            <a:off x="622301" y="4765843"/>
            <a:ext cx="889090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Group Meeting</a:t>
            </a:r>
            <a:b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1,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926" y="4724623"/>
            <a:ext cx="616917" cy="913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8000" y="1"/>
            <a:ext cx="9144000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Facility-Based Mobile Source Control Measures</a:t>
            </a:r>
          </a:p>
          <a:p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Commercial Airports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665" y="4589907"/>
            <a:ext cx="2109460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5"/>
                </a:solidFill>
                <a:latin typeface="Bodoni MT Condensed" panose="02070606080606020203" pitchFamily="18" charset="0"/>
              </a:rPr>
              <a:t>FBMSM</a:t>
            </a:r>
          </a:p>
        </p:txBody>
      </p:sp>
    </p:spTree>
    <p:extLst>
      <p:ext uri="{BB962C8B-B14F-4D97-AF65-F5344CB8AC3E}">
        <p14:creationId xmlns:p14="http://schemas.microsoft.com/office/powerpoint/2010/main" val="196062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to Mobile Source Committee on February 16, 2018 </a:t>
            </a:r>
          </a:p>
          <a:p>
            <a:r>
              <a:rPr lang="en-US" sz="2400" dirty="0"/>
              <a:t>Present Emission reduction strategies to the Governing Board on March 2, 2018 and seek further direction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50" baseline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6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Staff Contacts</a:t>
            </a:r>
            <a:endParaRPr lang="en-US" sz="945" b="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Ian MacMillan</a:t>
            </a:r>
            <a:br>
              <a:rPr lang="en-US" sz="2100" dirty="0"/>
            </a:br>
            <a:r>
              <a:rPr lang="en-US" sz="2100" dirty="0"/>
              <a:t>Planning and Rules Manager</a:t>
            </a:r>
            <a:br>
              <a:rPr lang="en-US" sz="2100" dirty="0"/>
            </a:br>
            <a:r>
              <a:rPr lang="en-US" sz="2100" dirty="0"/>
              <a:t>(909) 396-3244</a:t>
            </a:r>
            <a:br>
              <a:rPr lang="en-US" sz="2100" dirty="0"/>
            </a:br>
            <a:r>
              <a:rPr lang="en-US" sz="2100" dirty="0">
                <a:hlinkClick r:id="rId3"/>
              </a:rPr>
              <a:t>imacmillan@aqmd.gov</a:t>
            </a:r>
            <a:endParaRPr lang="en-US" sz="2100" dirty="0"/>
          </a:p>
          <a:p>
            <a:pPr marL="0" indent="0">
              <a:buNone/>
            </a:pPr>
            <a:r>
              <a:rPr lang="en-US" sz="2100" dirty="0"/>
              <a:t>Dan Garcia</a:t>
            </a:r>
            <a:br>
              <a:rPr lang="en-US" sz="2100" dirty="0"/>
            </a:br>
            <a:r>
              <a:rPr lang="en-US" sz="2100" dirty="0"/>
              <a:t>Program Supervisor</a:t>
            </a:r>
            <a:br>
              <a:rPr lang="en-US" sz="2100" dirty="0"/>
            </a:br>
            <a:r>
              <a:rPr lang="en-US" sz="2100" dirty="0"/>
              <a:t>(909) 396-3304</a:t>
            </a:r>
            <a:br>
              <a:rPr lang="en-US" sz="2100" dirty="0"/>
            </a:br>
            <a:r>
              <a:rPr lang="en-US" sz="2100" dirty="0">
                <a:hlinkClick r:id="rId4"/>
              </a:rPr>
              <a:t>dgarcia@aqmd.gov</a:t>
            </a:r>
            <a:r>
              <a:rPr lang="en-US" sz="21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56688" y="1688476"/>
            <a:ext cx="7709597" cy="321240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897" lvl="2" indent="-312897">
              <a:buSzPct val="100000"/>
            </a:pPr>
            <a:endParaRPr lang="en-US" sz="234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SzPct val="100000"/>
              <a:buNone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SzPct val="100000"/>
              <a:buNone/>
            </a:pPr>
            <a:r>
              <a:rPr lang="en-US" sz="19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24377" lvl="3" indent="-312897">
              <a:buSzPct val="100000"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2897" lvl="2" indent="-312897">
              <a:buSzPct val="100000"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2897" lvl="2" indent="-312897">
              <a:buSzPct val="100000"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3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82296" tIns="41148" rIns="82296" bIns="41148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50" baseline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96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Questions or Comments?</a:t>
            </a:r>
            <a:endParaRPr lang="en-US" sz="945" b="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156688" y="1688476"/>
            <a:ext cx="7709597" cy="3212406"/>
          </a:xfrm>
          <a:prstGeom prst="rect">
            <a:avLst/>
          </a:prstGeom>
        </p:spPr>
        <p:txBody>
          <a:bodyPr vert="horz" lIns="82296" tIns="41148" rIns="82296" bIns="41148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2800" kern="1200" spc="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2897" lvl="2" indent="-312897">
              <a:buSzPct val="100000"/>
            </a:pPr>
            <a:endParaRPr lang="en-US" sz="234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SzPct val="100000"/>
              <a:buNone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2" indent="0">
              <a:buSzPct val="100000"/>
              <a:buNone/>
            </a:pPr>
            <a:r>
              <a:rPr lang="en-US" sz="198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724377" lvl="3" indent="-312897">
              <a:buSzPct val="100000"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2897" lvl="2" indent="-312897">
              <a:buSzPct val="100000"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12897" lvl="2" indent="-312897">
              <a:buSzPct val="100000"/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sz="216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640" y="327186"/>
            <a:ext cx="7543800" cy="806289"/>
          </a:xfrm>
        </p:spPr>
        <p:txBody>
          <a:bodyPr>
            <a:normAutofit/>
          </a:bodyPr>
          <a:lstStyle/>
          <a:p>
            <a:r>
              <a:rPr lang="en-US" sz="4400" b="1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640" y="1584736"/>
            <a:ext cx="8624944" cy="34594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General conformity related to airport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Overview of MOU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Key </a:t>
            </a:r>
            <a:r>
              <a:rPr lang="en-US" sz="3200" dirty="0"/>
              <a:t>principles of airport MOUs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Elements within airport MOUs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Next Steps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9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General Conformity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69391" y="1558432"/>
            <a:ext cx="8872016" cy="3575790"/>
            <a:chOff x="851814" y="2262059"/>
            <a:chExt cx="8872016" cy="3575790"/>
          </a:xfrm>
        </p:grpSpPr>
        <p:sp>
          <p:nvSpPr>
            <p:cNvPr id="9" name="Freeform 8"/>
            <p:cNvSpPr/>
            <p:nvPr/>
          </p:nvSpPr>
          <p:spPr>
            <a:xfrm>
              <a:off x="851814" y="2269187"/>
              <a:ext cx="2364281" cy="1165318"/>
            </a:xfrm>
            <a:custGeom>
              <a:avLst/>
              <a:gdLst>
                <a:gd name="connsiteX0" fmla="*/ 0 w 1942197"/>
                <a:gd name="connsiteY0" fmla="*/ 116532 h 1165318"/>
                <a:gd name="connsiteX1" fmla="*/ 116532 w 1942197"/>
                <a:gd name="connsiteY1" fmla="*/ 0 h 1165318"/>
                <a:gd name="connsiteX2" fmla="*/ 1825665 w 1942197"/>
                <a:gd name="connsiteY2" fmla="*/ 0 h 1165318"/>
                <a:gd name="connsiteX3" fmla="*/ 1942197 w 1942197"/>
                <a:gd name="connsiteY3" fmla="*/ 116532 h 1165318"/>
                <a:gd name="connsiteX4" fmla="*/ 1942197 w 1942197"/>
                <a:gd name="connsiteY4" fmla="*/ 1048786 h 1165318"/>
                <a:gd name="connsiteX5" fmla="*/ 1825665 w 1942197"/>
                <a:gd name="connsiteY5" fmla="*/ 1165318 h 1165318"/>
                <a:gd name="connsiteX6" fmla="*/ 116532 w 1942197"/>
                <a:gd name="connsiteY6" fmla="*/ 1165318 h 1165318"/>
                <a:gd name="connsiteX7" fmla="*/ 0 w 1942197"/>
                <a:gd name="connsiteY7" fmla="*/ 1048786 h 1165318"/>
                <a:gd name="connsiteX8" fmla="*/ 0 w 1942197"/>
                <a:gd name="connsiteY8" fmla="*/ 116532 h 11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197" h="1165318">
                  <a:moveTo>
                    <a:pt x="0" y="116532"/>
                  </a:moveTo>
                  <a:cubicBezTo>
                    <a:pt x="0" y="52173"/>
                    <a:pt x="52173" y="0"/>
                    <a:pt x="116532" y="0"/>
                  </a:cubicBezTo>
                  <a:lnTo>
                    <a:pt x="1825665" y="0"/>
                  </a:lnTo>
                  <a:cubicBezTo>
                    <a:pt x="1890024" y="0"/>
                    <a:pt x="1942197" y="52173"/>
                    <a:pt x="1942197" y="116532"/>
                  </a:cubicBezTo>
                  <a:lnTo>
                    <a:pt x="1942197" y="1048786"/>
                  </a:lnTo>
                  <a:cubicBezTo>
                    <a:pt x="1942197" y="1113145"/>
                    <a:pt x="1890024" y="1165318"/>
                    <a:pt x="1825665" y="1165318"/>
                  </a:cubicBezTo>
                  <a:lnTo>
                    <a:pt x="116532" y="1165318"/>
                  </a:lnTo>
                  <a:cubicBezTo>
                    <a:pt x="52173" y="1165318"/>
                    <a:pt x="0" y="1113145"/>
                    <a:pt x="0" y="1048786"/>
                  </a:cubicBezTo>
                  <a:lnTo>
                    <a:pt x="0" y="1165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4646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Requirements </a:t>
              </a:r>
              <a:endParaRPr lang="en-US" sz="2400" b="1" kern="12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70399" y="3053387"/>
              <a:ext cx="2388753" cy="27197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3308068" y="2486902"/>
              <a:ext cx="624191" cy="483550"/>
            </a:xfrm>
            <a:custGeom>
              <a:avLst/>
              <a:gdLst>
                <a:gd name="connsiteX0" fmla="*/ 0 w 624191"/>
                <a:gd name="connsiteY0" fmla="*/ 96710 h 483550"/>
                <a:gd name="connsiteX1" fmla="*/ 382416 w 624191"/>
                <a:gd name="connsiteY1" fmla="*/ 96710 h 483550"/>
                <a:gd name="connsiteX2" fmla="*/ 382416 w 624191"/>
                <a:gd name="connsiteY2" fmla="*/ 0 h 483550"/>
                <a:gd name="connsiteX3" fmla="*/ 624191 w 624191"/>
                <a:gd name="connsiteY3" fmla="*/ 241775 h 483550"/>
                <a:gd name="connsiteX4" fmla="*/ 382416 w 624191"/>
                <a:gd name="connsiteY4" fmla="*/ 483550 h 483550"/>
                <a:gd name="connsiteX5" fmla="*/ 382416 w 624191"/>
                <a:gd name="connsiteY5" fmla="*/ 386840 h 483550"/>
                <a:gd name="connsiteX6" fmla="*/ 0 w 624191"/>
                <a:gd name="connsiteY6" fmla="*/ 386840 h 483550"/>
                <a:gd name="connsiteX7" fmla="*/ 0 w 624191"/>
                <a:gd name="connsiteY7" fmla="*/ 96710 h 4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191" h="483550">
                  <a:moveTo>
                    <a:pt x="0" y="96710"/>
                  </a:moveTo>
                  <a:lnTo>
                    <a:pt x="382416" y="96710"/>
                  </a:lnTo>
                  <a:lnTo>
                    <a:pt x="382416" y="0"/>
                  </a:lnTo>
                  <a:lnTo>
                    <a:pt x="624191" y="241775"/>
                  </a:lnTo>
                  <a:lnTo>
                    <a:pt x="382416" y="483550"/>
                  </a:lnTo>
                  <a:lnTo>
                    <a:pt x="382416" y="386840"/>
                  </a:lnTo>
                  <a:lnTo>
                    <a:pt x="0" y="386840"/>
                  </a:lnTo>
                  <a:lnTo>
                    <a:pt x="0" y="9671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710" rIns="145065" bIns="967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980687" y="2262059"/>
              <a:ext cx="2416950" cy="1165318"/>
            </a:xfrm>
            <a:custGeom>
              <a:avLst/>
              <a:gdLst>
                <a:gd name="connsiteX0" fmla="*/ 0 w 1942197"/>
                <a:gd name="connsiteY0" fmla="*/ 116532 h 1165318"/>
                <a:gd name="connsiteX1" fmla="*/ 116532 w 1942197"/>
                <a:gd name="connsiteY1" fmla="*/ 0 h 1165318"/>
                <a:gd name="connsiteX2" fmla="*/ 1825665 w 1942197"/>
                <a:gd name="connsiteY2" fmla="*/ 0 h 1165318"/>
                <a:gd name="connsiteX3" fmla="*/ 1942197 w 1942197"/>
                <a:gd name="connsiteY3" fmla="*/ 116532 h 1165318"/>
                <a:gd name="connsiteX4" fmla="*/ 1942197 w 1942197"/>
                <a:gd name="connsiteY4" fmla="*/ 1048786 h 1165318"/>
                <a:gd name="connsiteX5" fmla="*/ 1825665 w 1942197"/>
                <a:gd name="connsiteY5" fmla="*/ 1165318 h 1165318"/>
                <a:gd name="connsiteX6" fmla="*/ 116532 w 1942197"/>
                <a:gd name="connsiteY6" fmla="*/ 1165318 h 1165318"/>
                <a:gd name="connsiteX7" fmla="*/ 0 w 1942197"/>
                <a:gd name="connsiteY7" fmla="*/ 1048786 h 1165318"/>
                <a:gd name="connsiteX8" fmla="*/ 0 w 1942197"/>
                <a:gd name="connsiteY8" fmla="*/ 116532 h 11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197" h="1165318">
                  <a:moveTo>
                    <a:pt x="0" y="116532"/>
                  </a:moveTo>
                  <a:cubicBezTo>
                    <a:pt x="0" y="52173"/>
                    <a:pt x="52173" y="0"/>
                    <a:pt x="116532" y="0"/>
                  </a:cubicBezTo>
                  <a:lnTo>
                    <a:pt x="1825665" y="0"/>
                  </a:lnTo>
                  <a:cubicBezTo>
                    <a:pt x="1890024" y="0"/>
                    <a:pt x="1942197" y="52173"/>
                    <a:pt x="1942197" y="116532"/>
                  </a:cubicBezTo>
                  <a:lnTo>
                    <a:pt x="1942197" y="1048786"/>
                  </a:lnTo>
                  <a:cubicBezTo>
                    <a:pt x="1942197" y="1113145"/>
                    <a:pt x="1890024" y="1165318"/>
                    <a:pt x="1825665" y="1165318"/>
                  </a:cubicBezTo>
                  <a:lnTo>
                    <a:pt x="116532" y="1165318"/>
                  </a:lnTo>
                  <a:cubicBezTo>
                    <a:pt x="52173" y="1165318"/>
                    <a:pt x="0" y="1113145"/>
                    <a:pt x="0" y="1048786"/>
                  </a:cubicBezTo>
                  <a:lnTo>
                    <a:pt x="0" y="1165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4646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/>
                <a:t>De Minimis Threshold</a:t>
              </a:r>
              <a:endParaRPr lang="en-US" sz="2400" b="1" kern="12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81455" y="3118057"/>
              <a:ext cx="2407641" cy="27197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467280" y="2486902"/>
              <a:ext cx="624191" cy="483550"/>
            </a:xfrm>
            <a:custGeom>
              <a:avLst/>
              <a:gdLst>
                <a:gd name="connsiteX0" fmla="*/ 0 w 624191"/>
                <a:gd name="connsiteY0" fmla="*/ 96710 h 483550"/>
                <a:gd name="connsiteX1" fmla="*/ 382416 w 624191"/>
                <a:gd name="connsiteY1" fmla="*/ 96710 h 483550"/>
                <a:gd name="connsiteX2" fmla="*/ 382416 w 624191"/>
                <a:gd name="connsiteY2" fmla="*/ 0 h 483550"/>
                <a:gd name="connsiteX3" fmla="*/ 624191 w 624191"/>
                <a:gd name="connsiteY3" fmla="*/ 241775 h 483550"/>
                <a:gd name="connsiteX4" fmla="*/ 382416 w 624191"/>
                <a:gd name="connsiteY4" fmla="*/ 483550 h 483550"/>
                <a:gd name="connsiteX5" fmla="*/ 382416 w 624191"/>
                <a:gd name="connsiteY5" fmla="*/ 386840 h 483550"/>
                <a:gd name="connsiteX6" fmla="*/ 0 w 624191"/>
                <a:gd name="connsiteY6" fmla="*/ 386840 h 483550"/>
                <a:gd name="connsiteX7" fmla="*/ 0 w 624191"/>
                <a:gd name="connsiteY7" fmla="*/ 96710 h 48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191" h="483550">
                  <a:moveTo>
                    <a:pt x="0" y="96710"/>
                  </a:moveTo>
                  <a:lnTo>
                    <a:pt x="382416" y="96710"/>
                  </a:lnTo>
                  <a:lnTo>
                    <a:pt x="382416" y="0"/>
                  </a:lnTo>
                  <a:lnTo>
                    <a:pt x="624191" y="241775"/>
                  </a:lnTo>
                  <a:lnTo>
                    <a:pt x="382416" y="483550"/>
                  </a:lnTo>
                  <a:lnTo>
                    <a:pt x="382416" y="386840"/>
                  </a:lnTo>
                  <a:lnTo>
                    <a:pt x="0" y="386840"/>
                  </a:lnTo>
                  <a:lnTo>
                    <a:pt x="0" y="9671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96710" rIns="145065" bIns="9671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35690" y="2269187"/>
              <a:ext cx="2390469" cy="1165318"/>
            </a:xfrm>
            <a:custGeom>
              <a:avLst/>
              <a:gdLst>
                <a:gd name="connsiteX0" fmla="*/ 0 w 1942197"/>
                <a:gd name="connsiteY0" fmla="*/ 116532 h 1165318"/>
                <a:gd name="connsiteX1" fmla="*/ 116532 w 1942197"/>
                <a:gd name="connsiteY1" fmla="*/ 0 h 1165318"/>
                <a:gd name="connsiteX2" fmla="*/ 1825665 w 1942197"/>
                <a:gd name="connsiteY2" fmla="*/ 0 h 1165318"/>
                <a:gd name="connsiteX3" fmla="*/ 1942197 w 1942197"/>
                <a:gd name="connsiteY3" fmla="*/ 116532 h 1165318"/>
                <a:gd name="connsiteX4" fmla="*/ 1942197 w 1942197"/>
                <a:gd name="connsiteY4" fmla="*/ 1048786 h 1165318"/>
                <a:gd name="connsiteX5" fmla="*/ 1825665 w 1942197"/>
                <a:gd name="connsiteY5" fmla="*/ 1165318 h 1165318"/>
                <a:gd name="connsiteX6" fmla="*/ 116532 w 1942197"/>
                <a:gd name="connsiteY6" fmla="*/ 1165318 h 1165318"/>
                <a:gd name="connsiteX7" fmla="*/ 0 w 1942197"/>
                <a:gd name="connsiteY7" fmla="*/ 1048786 h 1165318"/>
                <a:gd name="connsiteX8" fmla="*/ 0 w 1942197"/>
                <a:gd name="connsiteY8" fmla="*/ 116532 h 116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2197" h="1165318">
                  <a:moveTo>
                    <a:pt x="0" y="116532"/>
                  </a:moveTo>
                  <a:cubicBezTo>
                    <a:pt x="0" y="52173"/>
                    <a:pt x="52173" y="0"/>
                    <a:pt x="116532" y="0"/>
                  </a:cubicBezTo>
                  <a:lnTo>
                    <a:pt x="1825665" y="0"/>
                  </a:lnTo>
                  <a:cubicBezTo>
                    <a:pt x="1890024" y="0"/>
                    <a:pt x="1942197" y="52173"/>
                    <a:pt x="1942197" y="116532"/>
                  </a:cubicBezTo>
                  <a:lnTo>
                    <a:pt x="1942197" y="1048786"/>
                  </a:lnTo>
                  <a:cubicBezTo>
                    <a:pt x="1942197" y="1113145"/>
                    <a:pt x="1890024" y="1165318"/>
                    <a:pt x="1825665" y="1165318"/>
                  </a:cubicBezTo>
                  <a:lnTo>
                    <a:pt x="116532" y="1165318"/>
                  </a:lnTo>
                  <a:cubicBezTo>
                    <a:pt x="52173" y="1165318"/>
                    <a:pt x="0" y="1113145"/>
                    <a:pt x="0" y="1048786"/>
                  </a:cubicBezTo>
                  <a:lnTo>
                    <a:pt x="0" y="11653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46464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Conformity Determination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326215" y="3118057"/>
              <a:ext cx="2397615" cy="27197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TextBox 6"/>
          <p:cNvSpPr txBox="1"/>
          <p:nvPr/>
        </p:nvSpPr>
        <p:spPr>
          <a:xfrm>
            <a:off x="914400" y="2515631"/>
            <a:ext cx="227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40 CFR 51.851 and 93.150-165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SCAQMD Rule </a:t>
            </a:r>
            <a:r>
              <a:rPr lang="en-US" sz="1600" dirty="0" smtClean="0"/>
              <a:t>1901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C22082-E01F-BC4B-9A47-80BCD59DC303}"/>
              </a:ext>
            </a:extLst>
          </p:cNvPr>
          <p:cNvSpPr txBox="1"/>
          <p:nvPr/>
        </p:nvSpPr>
        <p:spPr>
          <a:xfrm>
            <a:off x="3923546" y="2515631"/>
            <a:ext cx="25725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Threshold for NOx or VOC &gt; 10 TPY and </a:t>
            </a:r>
            <a:br>
              <a:rPr lang="en-US" sz="1600" dirty="0" smtClean="0"/>
            </a:br>
            <a:r>
              <a:rPr lang="en-US" sz="1600" dirty="0" smtClean="0"/>
              <a:t>PM2.5 &gt; </a:t>
            </a:r>
            <a:r>
              <a:rPr lang="en-US" sz="1600" dirty="0"/>
              <a:t>7</a:t>
            </a:r>
            <a:r>
              <a:rPr lang="en-US" sz="1600" dirty="0" smtClean="0"/>
              <a:t>0 </a:t>
            </a:r>
            <a:r>
              <a:rPr lang="en-US" sz="1600" dirty="0" smtClean="0"/>
              <a:t>TPY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No </a:t>
            </a:r>
            <a:r>
              <a:rPr lang="en-US" sz="1600" dirty="0"/>
              <a:t>projects have exceeded PM2.5 </a:t>
            </a:r>
            <a:r>
              <a:rPr lang="en-US" sz="1600" dirty="0" smtClean="0"/>
              <a:t>threshold*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Projects below threshold </a:t>
            </a:r>
            <a:r>
              <a:rPr lang="en-US" sz="1600" i="1" u="sng" dirty="0"/>
              <a:t>do not require</a:t>
            </a:r>
            <a:r>
              <a:rPr lang="en-US" sz="1600" dirty="0"/>
              <a:t> </a:t>
            </a:r>
            <a:r>
              <a:rPr lang="en-US" sz="1600" dirty="0" smtClean="0"/>
              <a:t>accounting against the SIP inventory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7F7D52-785D-CB48-855D-AA6A34E63BB6}"/>
              </a:ext>
            </a:extLst>
          </p:cNvPr>
          <p:cNvSpPr txBox="1"/>
          <p:nvPr/>
        </p:nvSpPr>
        <p:spPr>
          <a:xfrm>
            <a:off x="7128976" y="2538636"/>
            <a:ext cx="24633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Projects above </a:t>
            </a:r>
            <a:r>
              <a:rPr lang="en-US" sz="1600" dirty="0" smtClean="0"/>
              <a:t>de </a:t>
            </a:r>
            <a:r>
              <a:rPr lang="en-US" sz="1600" dirty="0" err="1" smtClean="0"/>
              <a:t>minimis</a:t>
            </a:r>
            <a:r>
              <a:rPr lang="en-US" sz="1600" dirty="0" smtClean="0"/>
              <a:t> threshold </a:t>
            </a:r>
            <a:r>
              <a:rPr lang="en-US" sz="1600" dirty="0"/>
              <a:t>must demonstrate the </a:t>
            </a:r>
            <a:r>
              <a:rPr lang="en-US" sz="1600" dirty="0" smtClean="0"/>
              <a:t>project’s emissions </a:t>
            </a:r>
            <a:r>
              <a:rPr lang="en-US" sz="1600" dirty="0"/>
              <a:t>are accounted for in the </a:t>
            </a:r>
            <a:r>
              <a:rPr lang="en-US" sz="1600" dirty="0" smtClean="0"/>
              <a:t>SIP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2016 </a:t>
            </a:r>
            <a:r>
              <a:rPr lang="en-US" sz="1600" dirty="0"/>
              <a:t>AQMP contains conformity </a:t>
            </a:r>
            <a:r>
              <a:rPr lang="en-US" sz="1600" dirty="0" smtClean="0"/>
              <a:t>budget</a:t>
            </a:r>
            <a:r>
              <a:rPr lang="en-US" sz="1600" dirty="0"/>
              <a:t> </a:t>
            </a:r>
            <a:r>
              <a:rPr lang="en-US" sz="1600" dirty="0" smtClean="0"/>
              <a:t>and a set aside account for projects that exceed de-</a:t>
            </a:r>
            <a:r>
              <a:rPr lang="en-US" sz="1600" dirty="0" err="1" smtClean="0"/>
              <a:t>minimis</a:t>
            </a:r>
            <a:r>
              <a:rPr lang="en-US" sz="1600" dirty="0" smtClean="0"/>
              <a:t> threshold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18358"/>
            <a:ext cx="7037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* NOx </a:t>
            </a:r>
            <a:r>
              <a:rPr lang="en-US" sz="1400" dirty="0">
                <a:solidFill>
                  <a:schemeClr val="bg1"/>
                </a:solidFill>
              </a:rPr>
              <a:t>(commonly) and VOC (rarely) exceed thresholds during construction of large </a:t>
            </a:r>
            <a:r>
              <a:rPr lang="en-US" sz="1400" dirty="0" smtClean="0">
                <a:solidFill>
                  <a:schemeClr val="bg1"/>
                </a:solidFill>
              </a:rPr>
              <a:t>projects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2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73" y="264941"/>
            <a:ext cx="8382000" cy="849484"/>
          </a:xfrm>
        </p:spPr>
        <p:txBody>
          <a:bodyPr>
            <a:normAutofit/>
          </a:bodyPr>
          <a:lstStyle/>
          <a:p>
            <a:r>
              <a:rPr lang="en-US" sz="4400" b="1" dirty="0"/>
              <a:t>General Conformity ─ </a:t>
            </a:r>
            <a:r>
              <a:rPr lang="en-US" sz="4400" b="1" dirty="0" smtClean="0"/>
              <a:t>Budget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1339" y="1140530"/>
            <a:ext cx="4843640" cy="41744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Projects can be included </a:t>
            </a:r>
            <a:r>
              <a:rPr lang="en-US" sz="2400" dirty="0"/>
              <a:t>explicitly in </a:t>
            </a:r>
            <a:r>
              <a:rPr lang="en-US" sz="2400" dirty="0" smtClean="0"/>
              <a:t>AQMP or in subsequent actions</a:t>
            </a:r>
            <a:endParaRPr lang="en-US" sz="2400" dirty="0"/>
          </a:p>
          <a:p>
            <a:pPr lvl="1"/>
            <a:r>
              <a:rPr lang="en-US" sz="2000" dirty="0"/>
              <a:t>LAX LAMP </a:t>
            </a:r>
            <a:r>
              <a:rPr lang="en-US" sz="2000" dirty="0" smtClean="0"/>
              <a:t>project and JWA </a:t>
            </a:r>
            <a:r>
              <a:rPr lang="en-US" sz="2000" dirty="0"/>
              <a:t>general aviation program </a:t>
            </a:r>
            <a:r>
              <a:rPr lang="en-US" sz="2000" dirty="0" smtClean="0"/>
              <a:t>included in 2016 AQMP</a:t>
            </a:r>
            <a:endParaRPr lang="en-US" sz="2000" dirty="0"/>
          </a:p>
          <a:p>
            <a:r>
              <a:rPr lang="en-US" sz="2400" dirty="0"/>
              <a:t>SCAQMD tracks emissions subject to federal conformity and </a:t>
            </a:r>
            <a:r>
              <a:rPr lang="en-US" sz="2400" dirty="0" smtClean="0"/>
              <a:t>compares it </a:t>
            </a:r>
            <a:r>
              <a:rPr lang="en-US" sz="2400" dirty="0"/>
              <a:t>against set-aside </a:t>
            </a:r>
            <a:r>
              <a:rPr lang="en-US" sz="2400" dirty="0" smtClean="0"/>
              <a:t>account</a:t>
            </a:r>
          </a:p>
          <a:p>
            <a:r>
              <a:rPr lang="en-US" sz="2400" dirty="0" smtClean="0"/>
              <a:t>Discussion point:</a:t>
            </a:r>
          </a:p>
          <a:p>
            <a:pPr lvl="1"/>
            <a:r>
              <a:rPr lang="en-US" sz="2000" dirty="0" smtClean="0"/>
              <a:t>Potential for considering future airport emission reductions with General Conformity and SIP credit</a:t>
            </a: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503202"/>
              </p:ext>
            </p:extLst>
          </p:nvPr>
        </p:nvGraphicFramePr>
        <p:xfrm>
          <a:off x="5012561" y="1131542"/>
          <a:ext cx="5063218" cy="367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63840" y="3634740"/>
            <a:ext cx="13716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Budgeted Projects</a:t>
            </a:r>
            <a:endParaRPr lang="en-US" sz="12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8252460" y="3911739"/>
            <a:ext cx="297180" cy="27164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8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Vertical Scroll 8"/>
          <p:cNvSpPr/>
          <p:nvPr/>
        </p:nvSpPr>
        <p:spPr>
          <a:xfrm>
            <a:off x="370129" y="91440"/>
            <a:ext cx="9440622" cy="5116289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296" y="742258"/>
            <a:ext cx="84245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Emissions </a:t>
            </a:r>
            <a:r>
              <a:rPr lang="en-US" sz="2400" dirty="0"/>
              <a:t>reductions beyond </a:t>
            </a:r>
            <a:r>
              <a:rPr lang="en-US" sz="2400" dirty="0" smtClean="0"/>
              <a:t>2023/2031 baseline reflecting existing regulations</a:t>
            </a:r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Maintain </a:t>
            </a:r>
            <a:r>
              <a:rPr lang="en-US" sz="2400" dirty="0"/>
              <a:t>ability to get incentive funding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Public process/input in development and </a:t>
            </a:r>
            <a:r>
              <a:rPr lang="en-US" sz="2400" dirty="0" smtClean="0"/>
              <a:t>implementation</a:t>
            </a:r>
            <a:br>
              <a:rPr lang="en-US" sz="2400" dirty="0" smtClean="0"/>
            </a:br>
            <a:r>
              <a:rPr lang="en-US" sz="2400" dirty="0" smtClean="0"/>
              <a:t>of </a:t>
            </a:r>
            <a:r>
              <a:rPr lang="en-US" sz="2400" dirty="0"/>
              <a:t>MOU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Metrics to determine effectiveness of MOU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Mechanism for enforceability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MOU should not conflict with existing federal/state/local laws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Measures within MOU must be feasible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Timing must address AQMP needs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MOU should contain SIP </a:t>
            </a:r>
            <a:r>
              <a:rPr lang="en-US" sz="2400" dirty="0"/>
              <a:t>creditable </a:t>
            </a:r>
            <a:r>
              <a:rPr lang="en-US" sz="2400" dirty="0" smtClean="0"/>
              <a:t>emission reductions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91079" y="82363"/>
            <a:ext cx="755388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smtClean="0">
                <a:solidFill>
                  <a:schemeClr val="accent5">
                    <a:lumMod val="50000"/>
                  </a:schemeClr>
                </a:solidFill>
              </a:rPr>
              <a:t>Initial Key Principles of MOU Process</a:t>
            </a:r>
            <a:endParaRPr lang="en-US" sz="3600" b="1" i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1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355256062"/>
              </p:ext>
            </p:extLst>
          </p:nvPr>
        </p:nvGraphicFramePr>
        <p:xfrm>
          <a:off x="5070040" y="1896678"/>
          <a:ext cx="2061614" cy="27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38836"/>
            <a:ext cx="9734550" cy="827964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Overview of </a:t>
            </a:r>
            <a:r>
              <a:rPr lang="en-US" sz="4400" b="1" dirty="0" smtClean="0"/>
              <a:t>Potential* MOU Process &amp; Timeline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0169" y="1752810"/>
            <a:ext cx="2984812" cy="3123399"/>
            <a:chOff x="216476" y="1325300"/>
            <a:chExt cx="3154635" cy="3357226"/>
          </a:xfrm>
        </p:grpSpPr>
        <p:sp>
          <p:nvSpPr>
            <p:cNvPr id="17" name="Down Arrow 16"/>
            <p:cNvSpPr/>
            <p:nvPr/>
          </p:nvSpPr>
          <p:spPr>
            <a:xfrm rot="16200000">
              <a:off x="2420085" y="2462643"/>
              <a:ext cx="1181566" cy="720486"/>
            </a:xfrm>
            <a:prstGeom prst="downArrow">
              <a:avLst/>
            </a:prstGeom>
            <a:solidFill>
              <a:schemeClr val="accent2"/>
            </a:solidFill>
            <a:scene3d>
              <a:camera prst="orthographicFront"/>
              <a:lightRig rig="flat" dir="t"/>
            </a:scene3d>
            <a:sp3d z="190500"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277268" y="4101740"/>
              <a:ext cx="2323147" cy="580786"/>
            </a:xfrm>
            <a:custGeom>
              <a:avLst/>
              <a:gdLst>
                <a:gd name="connsiteX0" fmla="*/ 0 w 2323147"/>
                <a:gd name="connsiteY0" fmla="*/ 0 h 580786"/>
                <a:gd name="connsiteX1" fmla="*/ 2323147 w 2323147"/>
                <a:gd name="connsiteY1" fmla="*/ 0 h 580786"/>
                <a:gd name="connsiteX2" fmla="*/ 2323147 w 2323147"/>
                <a:gd name="connsiteY2" fmla="*/ 580786 h 580786"/>
                <a:gd name="connsiteX3" fmla="*/ 0 w 2323147"/>
                <a:gd name="connsiteY3" fmla="*/ 580786 h 580786"/>
                <a:gd name="connsiteX4" fmla="*/ 0 w 2323147"/>
                <a:gd name="connsiteY4" fmla="*/ 0 h 58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147" h="580786">
                  <a:moveTo>
                    <a:pt x="0" y="0"/>
                  </a:moveTo>
                  <a:lnTo>
                    <a:pt x="2323147" y="0"/>
                  </a:lnTo>
                  <a:lnTo>
                    <a:pt x="2323147" y="580786"/>
                  </a:lnTo>
                  <a:lnTo>
                    <a:pt x="0" y="5807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149352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i="1" kern="1200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4094" y="2848431"/>
              <a:ext cx="871180" cy="871180"/>
            </a:xfrm>
            <a:custGeom>
              <a:avLst/>
              <a:gdLst>
                <a:gd name="connsiteX0" fmla="*/ 0 w 871180"/>
                <a:gd name="connsiteY0" fmla="*/ 435590 h 871180"/>
                <a:gd name="connsiteX1" fmla="*/ 435590 w 871180"/>
                <a:gd name="connsiteY1" fmla="*/ 0 h 871180"/>
                <a:gd name="connsiteX2" fmla="*/ 871180 w 871180"/>
                <a:gd name="connsiteY2" fmla="*/ 435590 h 871180"/>
                <a:gd name="connsiteX3" fmla="*/ 435590 w 871180"/>
                <a:gd name="connsiteY3" fmla="*/ 871180 h 871180"/>
                <a:gd name="connsiteX4" fmla="*/ 0 w 871180"/>
                <a:gd name="connsiteY4" fmla="*/ 435590 h 8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80" h="871180">
                  <a:moveTo>
                    <a:pt x="0" y="435590"/>
                  </a:moveTo>
                  <a:cubicBezTo>
                    <a:pt x="0" y="195020"/>
                    <a:pt x="195020" y="0"/>
                    <a:pt x="435590" y="0"/>
                  </a:cubicBezTo>
                  <a:cubicBezTo>
                    <a:pt x="676160" y="0"/>
                    <a:pt x="871180" y="195020"/>
                    <a:pt x="871180" y="435590"/>
                  </a:cubicBezTo>
                  <a:cubicBezTo>
                    <a:pt x="871180" y="676160"/>
                    <a:pt x="676160" y="871180"/>
                    <a:pt x="435590" y="871180"/>
                  </a:cubicBezTo>
                  <a:cubicBezTo>
                    <a:pt x="195020" y="871180"/>
                    <a:pt x="0" y="676160"/>
                    <a:pt x="0" y="435590"/>
                  </a:cubicBezTo>
                  <a:close/>
                </a:path>
              </a:pathLst>
            </a:custGeom>
            <a:solidFill>
              <a:schemeClr val="accent6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11" tIns="139011" rIns="139011" bIns="13901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i="1" kern="1200" dirty="0" smtClean="0">
                  <a:latin typeface="Arial Narrow" panose="020B0606020202030204" pitchFamily="34" charset="0"/>
                </a:rPr>
                <a:t>Measures</a:t>
              </a:r>
              <a:endParaRPr lang="en-US" sz="1100" b="1" i="1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152199" y="2148686"/>
              <a:ext cx="871180" cy="871180"/>
            </a:xfrm>
            <a:custGeom>
              <a:avLst/>
              <a:gdLst>
                <a:gd name="connsiteX0" fmla="*/ 0 w 871180"/>
                <a:gd name="connsiteY0" fmla="*/ 435590 h 871180"/>
                <a:gd name="connsiteX1" fmla="*/ 435590 w 871180"/>
                <a:gd name="connsiteY1" fmla="*/ 0 h 871180"/>
                <a:gd name="connsiteX2" fmla="*/ 871180 w 871180"/>
                <a:gd name="connsiteY2" fmla="*/ 435590 h 871180"/>
                <a:gd name="connsiteX3" fmla="*/ 435590 w 871180"/>
                <a:gd name="connsiteY3" fmla="*/ 871180 h 871180"/>
                <a:gd name="connsiteX4" fmla="*/ 0 w 871180"/>
                <a:gd name="connsiteY4" fmla="*/ 435590 h 8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80" h="871180">
                  <a:moveTo>
                    <a:pt x="0" y="435590"/>
                  </a:moveTo>
                  <a:cubicBezTo>
                    <a:pt x="0" y="195020"/>
                    <a:pt x="195020" y="0"/>
                    <a:pt x="435590" y="0"/>
                  </a:cubicBezTo>
                  <a:cubicBezTo>
                    <a:pt x="676160" y="0"/>
                    <a:pt x="871180" y="195020"/>
                    <a:pt x="871180" y="435590"/>
                  </a:cubicBezTo>
                  <a:cubicBezTo>
                    <a:pt x="871180" y="676160"/>
                    <a:pt x="676160" y="871180"/>
                    <a:pt x="435590" y="871180"/>
                  </a:cubicBezTo>
                  <a:cubicBezTo>
                    <a:pt x="195020" y="871180"/>
                    <a:pt x="0" y="676160"/>
                    <a:pt x="0" y="43559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11" tIns="139011" rIns="139011" bIns="13901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b="1" i="1" kern="1200" dirty="0" smtClean="0">
                  <a:latin typeface="Arial Narrow" panose="020B0606020202030204" pitchFamily="34" charset="0"/>
                </a:rPr>
                <a:t>Inventory</a:t>
              </a:r>
              <a:endParaRPr lang="en-US" sz="1100" b="1" i="1" kern="1200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Shape 21"/>
            <p:cNvSpPr/>
            <p:nvPr/>
          </p:nvSpPr>
          <p:spPr>
            <a:xfrm rot="16200000">
              <a:off x="-50520" y="1628546"/>
              <a:ext cx="2954182" cy="2347690"/>
            </a:xfrm>
            <a:prstGeom prst="funnel">
              <a:avLst/>
            </a:prstGeom>
            <a:solidFill>
              <a:srgbClr val="FFFFFF">
                <a:alpha val="14902"/>
              </a:srgbClr>
            </a:solidFill>
            <a:scene3d>
              <a:camera prst="obliqueTopLef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16476" y="1937991"/>
              <a:ext cx="871180" cy="871180"/>
            </a:xfrm>
            <a:custGeom>
              <a:avLst/>
              <a:gdLst>
                <a:gd name="connsiteX0" fmla="*/ 0 w 871180"/>
                <a:gd name="connsiteY0" fmla="*/ 435590 h 871180"/>
                <a:gd name="connsiteX1" fmla="*/ 435590 w 871180"/>
                <a:gd name="connsiteY1" fmla="*/ 0 h 871180"/>
                <a:gd name="connsiteX2" fmla="*/ 871180 w 871180"/>
                <a:gd name="connsiteY2" fmla="*/ 435590 h 871180"/>
                <a:gd name="connsiteX3" fmla="*/ 435590 w 871180"/>
                <a:gd name="connsiteY3" fmla="*/ 871180 h 871180"/>
                <a:gd name="connsiteX4" fmla="*/ 0 w 871180"/>
                <a:gd name="connsiteY4" fmla="*/ 435590 h 87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180" h="871180">
                  <a:moveTo>
                    <a:pt x="0" y="435590"/>
                  </a:moveTo>
                  <a:cubicBezTo>
                    <a:pt x="0" y="195020"/>
                    <a:pt x="195020" y="0"/>
                    <a:pt x="435590" y="0"/>
                  </a:cubicBezTo>
                  <a:cubicBezTo>
                    <a:pt x="676160" y="0"/>
                    <a:pt x="871180" y="195020"/>
                    <a:pt x="871180" y="435590"/>
                  </a:cubicBezTo>
                  <a:cubicBezTo>
                    <a:pt x="871180" y="676160"/>
                    <a:pt x="676160" y="871180"/>
                    <a:pt x="435590" y="871180"/>
                  </a:cubicBezTo>
                  <a:cubicBezTo>
                    <a:pt x="195020" y="871180"/>
                    <a:pt x="0" y="676160"/>
                    <a:pt x="0" y="43559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9011" tIns="139011" rIns="139011" bIns="13901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i="1" kern="1200" dirty="0" smtClean="0">
                  <a:latin typeface="Arial Narrow" panose="020B0606020202030204" pitchFamily="34" charset="0"/>
                </a:rPr>
                <a:t>Incentives</a:t>
              </a:r>
              <a:endParaRPr lang="en-US" sz="1050" b="1" i="1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82485" y="1245864"/>
            <a:ext cx="2845179" cy="36933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Airport Develops </a:t>
            </a:r>
            <a:r>
              <a:rPr lang="en-US" dirty="0" err="1" smtClean="0"/>
              <a:t>AirCAAP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48653" y="1245864"/>
            <a:ext cx="2845179" cy="3693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Airport Approves </a:t>
            </a:r>
            <a:r>
              <a:rPr lang="en-US" dirty="0" err="1" smtClean="0">
                <a:solidFill>
                  <a:schemeClr val="bg1"/>
                </a:solidFill>
              </a:rPr>
              <a:t>AirCAAP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212484" y="1896678"/>
            <a:ext cx="1857556" cy="2484032"/>
            <a:chOff x="476261" y="2204145"/>
            <a:chExt cx="2259658" cy="230184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262" y="2204145"/>
              <a:ext cx="2259657" cy="170523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76261" y="3907060"/>
              <a:ext cx="2259658" cy="598926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>
                  <a:solidFill>
                    <a:schemeClr val="bg1"/>
                  </a:solidFill>
                </a:rPr>
                <a:t>Air</a:t>
              </a:r>
              <a:r>
                <a:rPr lang="en-US" b="1" dirty="0" smtClean="0">
                  <a:solidFill>
                    <a:schemeClr val="bg1"/>
                  </a:solidFill>
                </a:rPr>
                <a:t>port </a:t>
              </a:r>
              <a:r>
                <a:rPr lang="en-US" b="1" u="sng" dirty="0" smtClean="0">
                  <a:solidFill>
                    <a:schemeClr val="bg1"/>
                  </a:solidFill>
                </a:rPr>
                <a:t>C</a:t>
              </a:r>
              <a:r>
                <a:rPr lang="en-US" b="1" dirty="0" smtClean="0">
                  <a:solidFill>
                    <a:schemeClr val="bg1"/>
                  </a:solidFill>
                </a:rPr>
                <a:t>lean </a:t>
              </a:r>
              <a:r>
                <a:rPr lang="en-US" b="1" u="sng" dirty="0">
                  <a:solidFill>
                    <a:schemeClr val="bg1"/>
                  </a:solidFill>
                </a:rPr>
                <a:t>A</a:t>
              </a:r>
              <a:r>
                <a:rPr lang="en-US" b="1" dirty="0">
                  <a:solidFill>
                    <a:schemeClr val="bg1"/>
                  </a:solidFill>
                </a:rPr>
                <a:t>ir </a:t>
              </a:r>
            </a:p>
            <a:p>
              <a:pPr algn="ctr"/>
              <a:r>
                <a:rPr lang="en-US" b="1" u="sng" dirty="0">
                  <a:solidFill>
                    <a:schemeClr val="bg1"/>
                  </a:solidFill>
                </a:rPr>
                <a:t>A</a:t>
              </a:r>
              <a:r>
                <a:rPr lang="en-US" b="1" dirty="0">
                  <a:solidFill>
                    <a:schemeClr val="bg1"/>
                  </a:solidFill>
                </a:rPr>
                <a:t>ction </a:t>
              </a:r>
              <a:r>
                <a:rPr lang="en-US" b="1" u="sng" dirty="0">
                  <a:solidFill>
                    <a:schemeClr val="bg1"/>
                  </a:solidFill>
                </a:rPr>
                <a:t>P</a:t>
              </a:r>
              <a:r>
                <a:rPr lang="en-US" b="1" dirty="0">
                  <a:solidFill>
                    <a:schemeClr val="bg1"/>
                  </a:solidFill>
                </a:rPr>
                <a:t>lans</a:t>
              </a:r>
            </a:p>
          </p:txBody>
        </p:sp>
      </p:grpSp>
      <p:sp>
        <p:nvSpPr>
          <p:cNvPr id="29" name="Down Arrow 28"/>
          <p:cNvSpPr/>
          <p:nvPr/>
        </p:nvSpPr>
        <p:spPr>
          <a:xfrm rot="16200000">
            <a:off x="7040167" y="2918933"/>
            <a:ext cx="1102194" cy="720486"/>
          </a:xfrm>
          <a:prstGeom prst="downArrow">
            <a:avLst/>
          </a:prstGeom>
          <a:solidFill>
            <a:schemeClr val="accent2"/>
          </a:solidFill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mou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8" t="17034" r="35701" b="23358"/>
          <a:stretch/>
        </p:blipFill>
        <p:spPr bwMode="auto">
          <a:xfrm>
            <a:off x="8250382" y="2077936"/>
            <a:ext cx="1618095" cy="2354107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314821" y="1107365"/>
            <a:ext cx="2845179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Development of</a:t>
            </a:r>
          </a:p>
          <a:p>
            <a:pPr algn="ctr"/>
            <a:r>
              <a:rPr lang="en-US" dirty="0" smtClean="0"/>
              <a:t> SCAQMD/Airport MOU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22608" y="4681539"/>
            <a:ext cx="289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Airport Approves </a:t>
            </a:r>
            <a:r>
              <a:rPr lang="en-US" b="1" dirty="0" err="1" smtClean="0"/>
              <a:t>AirCAAP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By January 1, 2020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76448" y="4681539"/>
            <a:ext cx="2657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Airport Begins Process </a:t>
            </a:r>
            <a:br>
              <a:rPr lang="en-US" b="1" dirty="0" smtClean="0"/>
            </a:br>
            <a:r>
              <a:rPr lang="en-US" b="1" dirty="0" smtClean="0"/>
              <a:t>by June 1, 2018</a:t>
            </a:r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20356" y="4681539"/>
            <a:ext cx="273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SCAQMD/Airport Approve MOU By July 1, 2020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376446"/>
            <a:ext cx="9324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/>
                </a:solidFill>
              </a:rPr>
              <a:t>*Process could include SCAQMD rule requiring development of </a:t>
            </a:r>
            <a:r>
              <a:rPr lang="en-US" sz="1600" i="1" dirty="0" err="1" smtClean="0">
                <a:solidFill>
                  <a:schemeClr val="bg1"/>
                </a:solidFill>
              </a:rPr>
              <a:t>AirCAAPs</a:t>
            </a:r>
            <a:r>
              <a:rPr lang="en-US" sz="1600" i="1" dirty="0" smtClean="0">
                <a:solidFill>
                  <a:schemeClr val="bg1"/>
                </a:solidFill>
              </a:rPr>
              <a:t> by commercial airports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3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Emission Sources Included in </a:t>
            </a:r>
            <a:r>
              <a:rPr lang="en-US" b="1" dirty="0" err="1" smtClean="0"/>
              <a:t>AirCAAP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0451656"/>
              </p:ext>
            </p:extLst>
          </p:nvPr>
        </p:nvGraphicFramePr>
        <p:xfrm>
          <a:off x="323850" y="1123950"/>
          <a:ext cx="95631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073" y="264941"/>
            <a:ext cx="8382000" cy="830434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Critical Elements </a:t>
            </a:r>
            <a:r>
              <a:rPr lang="en-US" sz="5400" b="1" dirty="0"/>
              <a:t>within MOU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2457579"/>
              </p:ext>
            </p:extLst>
          </p:nvPr>
        </p:nvGraphicFramePr>
        <p:xfrm>
          <a:off x="485191" y="1548882"/>
          <a:ext cx="9349273" cy="355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Plus 9"/>
          <p:cNvSpPr/>
          <p:nvPr/>
        </p:nvSpPr>
        <p:spPr>
          <a:xfrm>
            <a:off x="3377682" y="3046445"/>
            <a:ext cx="317241" cy="289249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6596742" y="3046445"/>
            <a:ext cx="317241" cy="289249"/>
          </a:xfrm>
          <a:prstGeom prst="mathPl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8012245" y="1165236"/>
            <a:ext cx="1909999" cy="1909999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/>
              <a:t>SIP </a:t>
            </a:r>
            <a:r>
              <a:rPr lang="en-US" sz="2800" b="1" dirty="0" smtClean="0"/>
              <a:t>Credit*</a:t>
            </a:r>
            <a:endParaRPr lang="en-US" sz="2800" b="1" dirty="0"/>
          </a:p>
        </p:txBody>
      </p:sp>
      <p:sp>
        <p:nvSpPr>
          <p:cNvPr id="11" name="Freeform 10"/>
          <p:cNvSpPr/>
          <p:nvPr/>
        </p:nvSpPr>
        <p:spPr>
          <a:xfrm>
            <a:off x="2259378" y="1289470"/>
            <a:ext cx="1712778" cy="1661530"/>
          </a:xfrm>
          <a:custGeom>
            <a:avLst/>
            <a:gdLst>
              <a:gd name="connsiteX0" fmla="*/ 0 w 1145999"/>
              <a:gd name="connsiteY0" fmla="*/ 573000 h 1145999"/>
              <a:gd name="connsiteX1" fmla="*/ 573000 w 1145999"/>
              <a:gd name="connsiteY1" fmla="*/ 0 h 1145999"/>
              <a:gd name="connsiteX2" fmla="*/ 1146000 w 1145999"/>
              <a:gd name="connsiteY2" fmla="*/ 573000 h 1145999"/>
              <a:gd name="connsiteX3" fmla="*/ 573000 w 1145999"/>
              <a:gd name="connsiteY3" fmla="*/ 1146000 h 1145999"/>
              <a:gd name="connsiteX4" fmla="*/ 0 w 1145999"/>
              <a:gd name="connsiteY4" fmla="*/ 573000 h 114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999" h="1145999">
                <a:moveTo>
                  <a:pt x="0" y="573000"/>
                </a:moveTo>
                <a:cubicBezTo>
                  <a:pt x="0" y="256541"/>
                  <a:pt x="256541" y="0"/>
                  <a:pt x="573000" y="0"/>
                </a:cubicBezTo>
                <a:cubicBezTo>
                  <a:pt x="889459" y="0"/>
                  <a:pt x="1146000" y="256541"/>
                  <a:pt x="1146000" y="573000"/>
                </a:cubicBezTo>
                <a:cubicBezTo>
                  <a:pt x="1146000" y="889459"/>
                  <a:pt x="889459" y="1146000"/>
                  <a:pt x="573000" y="1146000"/>
                </a:cubicBezTo>
                <a:cubicBezTo>
                  <a:pt x="256541" y="1146000"/>
                  <a:pt x="0" y="889459"/>
                  <a:pt x="0" y="573000"/>
                </a:cubicBezTo>
                <a:close/>
              </a:path>
            </a:pathLst>
          </a:custGeom>
          <a:solidFill>
            <a:schemeClr val="accent4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8" tIns="172908" rIns="172908" bIns="17290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MOU</a:t>
            </a:r>
            <a:endParaRPr lang="en-US" sz="2000" b="1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82" y="304311"/>
            <a:ext cx="8382000" cy="778531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SIP Credit Process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C800-517E-4AEF-B700-D46E670BE1E2}" type="slidenum">
              <a:rPr lang="en-US" smtClean="0"/>
              <a:t>9</a:t>
            </a:fld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150383" y="1289470"/>
            <a:ext cx="1712778" cy="1661530"/>
          </a:xfrm>
          <a:custGeom>
            <a:avLst/>
            <a:gdLst>
              <a:gd name="connsiteX0" fmla="*/ 0 w 1145999"/>
              <a:gd name="connsiteY0" fmla="*/ 573000 h 1145999"/>
              <a:gd name="connsiteX1" fmla="*/ 573000 w 1145999"/>
              <a:gd name="connsiteY1" fmla="*/ 0 h 1145999"/>
              <a:gd name="connsiteX2" fmla="*/ 1146000 w 1145999"/>
              <a:gd name="connsiteY2" fmla="*/ 573000 h 1145999"/>
              <a:gd name="connsiteX3" fmla="*/ 573000 w 1145999"/>
              <a:gd name="connsiteY3" fmla="*/ 1146000 h 1145999"/>
              <a:gd name="connsiteX4" fmla="*/ 0 w 1145999"/>
              <a:gd name="connsiteY4" fmla="*/ 573000 h 114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999" h="1145999">
                <a:moveTo>
                  <a:pt x="0" y="573000"/>
                </a:moveTo>
                <a:cubicBezTo>
                  <a:pt x="0" y="256541"/>
                  <a:pt x="256541" y="0"/>
                  <a:pt x="573000" y="0"/>
                </a:cubicBezTo>
                <a:cubicBezTo>
                  <a:pt x="889459" y="0"/>
                  <a:pt x="1146000" y="256541"/>
                  <a:pt x="1146000" y="573000"/>
                </a:cubicBezTo>
                <a:cubicBezTo>
                  <a:pt x="1146000" y="889459"/>
                  <a:pt x="889459" y="1146000"/>
                  <a:pt x="573000" y="1146000"/>
                </a:cubicBezTo>
                <a:cubicBezTo>
                  <a:pt x="256541" y="1146000"/>
                  <a:pt x="0" y="889459"/>
                  <a:pt x="0" y="573000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8" tIns="172908" rIns="172908" bIns="17290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SCAQMD Commitment</a:t>
            </a:r>
            <a:endParaRPr lang="en-US" b="1" kern="1200" dirty="0"/>
          </a:p>
        </p:txBody>
      </p:sp>
      <p:sp>
        <p:nvSpPr>
          <p:cNvPr id="16" name="Plus 15"/>
          <p:cNvSpPr/>
          <p:nvPr/>
        </p:nvSpPr>
        <p:spPr>
          <a:xfrm>
            <a:off x="4162305" y="1773268"/>
            <a:ext cx="794504" cy="693934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qual 16"/>
          <p:cNvSpPr/>
          <p:nvPr/>
        </p:nvSpPr>
        <p:spPr>
          <a:xfrm>
            <a:off x="7056735" y="1835613"/>
            <a:ext cx="761936" cy="569244"/>
          </a:xfrm>
          <a:prstGeom prst="mathEqua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12163" y="3523425"/>
            <a:ext cx="1712778" cy="1661530"/>
          </a:xfrm>
          <a:custGeom>
            <a:avLst/>
            <a:gdLst>
              <a:gd name="connsiteX0" fmla="*/ 0 w 1145999"/>
              <a:gd name="connsiteY0" fmla="*/ 573000 h 1145999"/>
              <a:gd name="connsiteX1" fmla="*/ 573000 w 1145999"/>
              <a:gd name="connsiteY1" fmla="*/ 0 h 1145999"/>
              <a:gd name="connsiteX2" fmla="*/ 1146000 w 1145999"/>
              <a:gd name="connsiteY2" fmla="*/ 573000 h 1145999"/>
              <a:gd name="connsiteX3" fmla="*/ 573000 w 1145999"/>
              <a:gd name="connsiteY3" fmla="*/ 1146000 h 1145999"/>
              <a:gd name="connsiteX4" fmla="*/ 0 w 1145999"/>
              <a:gd name="connsiteY4" fmla="*/ 573000 h 114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999" h="1145999">
                <a:moveTo>
                  <a:pt x="0" y="573000"/>
                </a:moveTo>
                <a:cubicBezTo>
                  <a:pt x="0" y="256541"/>
                  <a:pt x="256541" y="0"/>
                  <a:pt x="573000" y="0"/>
                </a:cubicBezTo>
                <a:cubicBezTo>
                  <a:pt x="889459" y="0"/>
                  <a:pt x="1146000" y="256541"/>
                  <a:pt x="1146000" y="573000"/>
                </a:cubicBezTo>
                <a:cubicBezTo>
                  <a:pt x="1146000" y="889459"/>
                  <a:pt x="889459" y="1146000"/>
                  <a:pt x="573000" y="1146000"/>
                </a:cubicBezTo>
                <a:cubicBezTo>
                  <a:pt x="256541" y="1146000"/>
                  <a:pt x="0" y="889459"/>
                  <a:pt x="0" y="57300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8" tIns="172908" rIns="172908" bIns="17290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Quantified Emission Reductions</a:t>
            </a:r>
            <a:endParaRPr lang="en-US" sz="2000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706593" y="3523425"/>
            <a:ext cx="1712778" cy="1661530"/>
          </a:xfrm>
          <a:custGeom>
            <a:avLst/>
            <a:gdLst>
              <a:gd name="connsiteX0" fmla="*/ 0 w 1145999"/>
              <a:gd name="connsiteY0" fmla="*/ 573000 h 1145999"/>
              <a:gd name="connsiteX1" fmla="*/ 573000 w 1145999"/>
              <a:gd name="connsiteY1" fmla="*/ 0 h 1145999"/>
              <a:gd name="connsiteX2" fmla="*/ 1146000 w 1145999"/>
              <a:gd name="connsiteY2" fmla="*/ 573000 h 1145999"/>
              <a:gd name="connsiteX3" fmla="*/ 573000 w 1145999"/>
              <a:gd name="connsiteY3" fmla="*/ 1146000 h 1145999"/>
              <a:gd name="connsiteX4" fmla="*/ 0 w 1145999"/>
              <a:gd name="connsiteY4" fmla="*/ 573000 h 114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5999" h="1145999">
                <a:moveTo>
                  <a:pt x="0" y="573000"/>
                </a:moveTo>
                <a:cubicBezTo>
                  <a:pt x="0" y="256541"/>
                  <a:pt x="256541" y="0"/>
                  <a:pt x="573000" y="0"/>
                </a:cubicBezTo>
                <a:cubicBezTo>
                  <a:pt x="889459" y="0"/>
                  <a:pt x="1146000" y="256541"/>
                  <a:pt x="1146000" y="573000"/>
                </a:cubicBezTo>
                <a:cubicBezTo>
                  <a:pt x="1146000" y="889459"/>
                  <a:pt x="889459" y="1146000"/>
                  <a:pt x="573000" y="1146000"/>
                </a:cubicBezTo>
                <a:cubicBezTo>
                  <a:pt x="256541" y="1146000"/>
                  <a:pt x="0" y="889459"/>
                  <a:pt x="0" y="57300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908" tIns="172908" rIns="172908" bIns="172908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SIP Integrity Elements</a:t>
            </a:r>
            <a:endParaRPr lang="en-US" b="1" kern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 rot="13249061">
            <a:off x="2249906" y="2827422"/>
            <a:ext cx="421105" cy="85015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8350939" flipH="1">
            <a:off x="3585412" y="2827422"/>
            <a:ext cx="421105" cy="85015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45668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*Subject to EPA Approval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73191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22093</TotalTime>
  <Words>434</Words>
  <Application>Microsoft Office PowerPoint</Application>
  <PresentationFormat>Custom</PresentationFormat>
  <Paragraphs>125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Bodoni MT Condensed</vt:lpstr>
      <vt:lpstr>Calibri</vt:lpstr>
      <vt:lpstr>Calibri Light</vt:lpstr>
      <vt:lpstr>Wingdings</vt:lpstr>
      <vt:lpstr>Retrospect</vt:lpstr>
      <vt:lpstr>Custom Design</vt:lpstr>
      <vt:lpstr>Facility-Based </vt:lpstr>
      <vt:lpstr>Agenda </vt:lpstr>
      <vt:lpstr>General Conformity Process</vt:lpstr>
      <vt:lpstr>General Conformity ─ Budget</vt:lpstr>
      <vt:lpstr>PowerPoint Presentation</vt:lpstr>
      <vt:lpstr>Overview of Potential* MOU Process &amp; Timeline</vt:lpstr>
      <vt:lpstr>Emission Sources Included in AirCAAP</vt:lpstr>
      <vt:lpstr>Critical Elements within MOU</vt:lpstr>
      <vt:lpstr>SIP Credit Process</vt:lpstr>
      <vt:lpstr>Next Steps</vt:lpstr>
      <vt:lpstr>Staff Contacts</vt:lpstr>
      <vt:lpstr>Questions or Comments?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</dc:creator>
  <cp:lastModifiedBy>Ian MacMillan</cp:lastModifiedBy>
  <cp:revision>873</cp:revision>
  <cp:lastPrinted>2018-01-11T22:18:01Z</cp:lastPrinted>
  <dcterms:created xsi:type="dcterms:W3CDTF">2017-02-11T20:06:57Z</dcterms:created>
  <dcterms:modified xsi:type="dcterms:W3CDTF">2018-01-29T22:16:06Z</dcterms:modified>
</cp:coreProperties>
</file>